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304" r:id="rId3"/>
    <p:sldId id="305" r:id="rId4"/>
    <p:sldId id="306" r:id="rId5"/>
    <p:sldId id="257" r:id="rId6"/>
    <p:sldId id="258" r:id="rId7"/>
    <p:sldId id="307" r:id="rId8"/>
    <p:sldId id="308" r:id="rId9"/>
    <p:sldId id="309" r:id="rId10"/>
    <p:sldId id="310" r:id="rId11"/>
    <p:sldId id="311" r:id="rId12"/>
    <p:sldId id="312" r:id="rId13"/>
    <p:sldId id="313" r:id="rId14"/>
    <p:sldId id="314" r:id="rId15"/>
  </p:sldIdLst>
  <p:sldSz cx="12192000" cy="6858000"/>
  <p:notesSz cx="7559675" cy="10691813"/>
  <p:defaultTextStyle>
    <a:defPPr>
      <a:defRPr lang="fr-FR"/>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367">
          <p15:clr>
            <a:srgbClr val="A4A3A4"/>
          </p15:clr>
        </p15:guide>
        <p15:guide id="2" pos="238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0" y="43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5" d="100"/>
          <a:sy n="45" d="100"/>
        </p:scale>
        <p:origin x="-1878" y="-102"/>
      </p:cViewPr>
      <p:guideLst>
        <p:guide orient="horz" pos="3367"/>
        <p:guide pos="238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07FF589-4FDC-4941-BBA7-66C158BAE1B5}"/>
              </a:ext>
            </a:extLst>
          </p:cNvPr>
          <p:cNvSpPr txBox="1">
            <a:spLocks noGrp="1"/>
          </p:cNvSpPr>
          <p:nvPr>
            <p:ph type="hdr" sz="quarter"/>
          </p:nvPr>
        </p:nvSpPr>
        <p:spPr>
          <a:xfrm>
            <a:off x="0" y="0"/>
            <a:ext cx="3281363" cy="534988"/>
          </a:xfrm>
          <a:prstGeom prst="rect">
            <a:avLst/>
          </a:prstGeom>
          <a:noFill/>
          <a:ln>
            <a:noFill/>
          </a:ln>
        </p:spPr>
        <p:txBody>
          <a:bodyPr vert="horz" wrap="none" lIns="90000" tIns="45000" rIns="90000" bIns="45000" anchorCtr="0" compatLnSpc="0"/>
          <a:lstStyle>
            <a:defPPr lvl="0">
              <a:buSzPct val="45000"/>
              <a:buFont typeface="StarSymbol"/>
              <a:buNone/>
            </a:defPPr>
            <a:lvl1pPr lvl="0" eaLnBrk="1" fontAlgn="auto">
              <a:spcBef>
                <a:spcPts val="0"/>
              </a:spcBef>
              <a:spcAft>
                <a:spcPts val="0"/>
              </a:spcAft>
              <a:buSzPct val="45000"/>
              <a:buFont typeface="StarSymbol"/>
              <a:buNone/>
              <a:defRPr sz="1400">
                <a:latin typeface="Arial" pitchFamily="18"/>
                <a:ea typeface="Microsoft YaHei" pitchFamily="2"/>
                <a:cs typeface="Arial"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endParaRPr lang="fr-FR"/>
          </a:p>
        </p:txBody>
      </p:sp>
      <p:sp>
        <p:nvSpPr>
          <p:cNvPr id="3" name="Espace réservé de la date 2">
            <a:extLst>
              <a:ext uri="{FF2B5EF4-FFF2-40B4-BE49-F238E27FC236}">
                <a16:creationId xmlns:a16="http://schemas.microsoft.com/office/drawing/2014/main" id="{73D46AEC-FBB0-472C-BA94-4B8304A70E3E}"/>
              </a:ext>
            </a:extLst>
          </p:cNvPr>
          <p:cNvSpPr txBox="1">
            <a:spLocks noGrp="1"/>
          </p:cNvSpPr>
          <p:nvPr>
            <p:ph type="dt" sz="quarter" idx="1"/>
          </p:nvPr>
        </p:nvSpPr>
        <p:spPr>
          <a:xfrm>
            <a:off x="4278313" y="0"/>
            <a:ext cx="3281362" cy="534988"/>
          </a:xfrm>
          <a:prstGeom prst="rect">
            <a:avLst/>
          </a:prstGeom>
          <a:noFill/>
          <a:ln>
            <a:noFill/>
          </a:ln>
        </p:spPr>
        <p:txBody>
          <a:bodyPr vert="horz" wrap="none" lIns="90000" tIns="45000" rIns="90000" bIns="45000" anchorCtr="0" compatLnSpc="0"/>
          <a:lstStyle>
            <a:defPPr lvl="0">
              <a:buSzPct val="45000"/>
              <a:buFont typeface="StarSymbol"/>
              <a:buNone/>
            </a:defPPr>
            <a:lvl1pPr lvl="0" algn="r" eaLnBrk="1" fontAlgn="auto">
              <a:spcBef>
                <a:spcPts val="0"/>
              </a:spcBef>
              <a:spcAft>
                <a:spcPts val="0"/>
              </a:spcAft>
              <a:buSzPct val="45000"/>
              <a:buFont typeface="StarSymbol"/>
              <a:buNone/>
              <a:defRPr sz="1400">
                <a:latin typeface="Arial" pitchFamily="18"/>
                <a:ea typeface="Microsoft YaHei" pitchFamily="2"/>
                <a:cs typeface="Arial"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endParaRPr lang="fr-FR"/>
          </a:p>
        </p:txBody>
      </p:sp>
      <p:sp>
        <p:nvSpPr>
          <p:cNvPr id="4" name="Espace réservé du pied de page 3">
            <a:extLst>
              <a:ext uri="{FF2B5EF4-FFF2-40B4-BE49-F238E27FC236}">
                <a16:creationId xmlns:a16="http://schemas.microsoft.com/office/drawing/2014/main" id="{F86064D4-9A67-4E83-9B44-389BB0850307}"/>
              </a:ext>
            </a:extLst>
          </p:cNvPr>
          <p:cNvSpPr txBox="1">
            <a:spLocks noGrp="1"/>
          </p:cNvSpPr>
          <p:nvPr>
            <p:ph type="ftr" sz="quarter" idx="2"/>
          </p:nvPr>
        </p:nvSpPr>
        <p:spPr>
          <a:xfrm>
            <a:off x="0" y="10156825"/>
            <a:ext cx="3281363" cy="534988"/>
          </a:xfrm>
          <a:prstGeom prst="rect">
            <a:avLst/>
          </a:prstGeom>
          <a:noFill/>
          <a:ln>
            <a:noFill/>
          </a:ln>
        </p:spPr>
        <p:txBody>
          <a:bodyPr vert="horz" wrap="none" lIns="90000" tIns="45000" rIns="90000" bIns="45000" anchor="b" anchorCtr="0" compatLnSpc="0"/>
          <a:lstStyle>
            <a:defPPr lvl="0">
              <a:buSzPct val="45000"/>
              <a:buFont typeface="StarSymbol"/>
              <a:buNone/>
            </a:defPPr>
            <a:lvl1pPr lvl="0" eaLnBrk="1" fontAlgn="auto">
              <a:spcBef>
                <a:spcPts val="0"/>
              </a:spcBef>
              <a:spcAft>
                <a:spcPts val="0"/>
              </a:spcAft>
              <a:buSzPct val="45000"/>
              <a:buFont typeface="StarSymbol"/>
              <a:buNone/>
              <a:defRPr sz="1400">
                <a:latin typeface="Arial" pitchFamily="18"/>
                <a:ea typeface="Microsoft YaHei" pitchFamily="2"/>
                <a:cs typeface="Arial"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endParaRPr lang="fr-FR"/>
          </a:p>
        </p:txBody>
      </p:sp>
      <p:sp>
        <p:nvSpPr>
          <p:cNvPr id="5" name="Espace réservé du numéro de diapositive 4">
            <a:extLst>
              <a:ext uri="{FF2B5EF4-FFF2-40B4-BE49-F238E27FC236}">
                <a16:creationId xmlns:a16="http://schemas.microsoft.com/office/drawing/2014/main" id="{4A2DB612-2FE1-4F3D-AB75-67B0A659FFE6}"/>
              </a:ext>
            </a:extLst>
          </p:cNvPr>
          <p:cNvSpPr txBox="1">
            <a:spLocks noGrp="1"/>
          </p:cNvSpPr>
          <p:nvPr>
            <p:ph type="sldNum" sz="quarter" idx="3"/>
          </p:nvPr>
        </p:nvSpPr>
        <p:spPr>
          <a:xfrm>
            <a:off x="4278313" y="10156825"/>
            <a:ext cx="3281362" cy="534988"/>
          </a:xfrm>
          <a:prstGeom prst="rect">
            <a:avLst/>
          </a:prstGeom>
          <a:noFill/>
          <a:ln>
            <a:noFill/>
          </a:ln>
        </p:spPr>
        <p:txBody>
          <a:bodyPr vert="horz" wrap="none" lIns="90000" tIns="45000" rIns="90000" bIns="45000" numCol="1" anchor="b" anchorCtr="0" compatLnSpc="1">
            <a:prstTxWarp prst="textNoShape">
              <a:avLst/>
            </a:prstTxWarp>
          </a:bodyPr>
          <a:lstStyle>
            <a:lvl1pPr algn="r" eaLnBrk="1">
              <a:buSzPct val="45000"/>
              <a:buFont typeface="StarSymbol"/>
              <a:buNone/>
              <a:defRPr sz="1400"/>
            </a:lvl1pPr>
          </a:lstStyle>
          <a:p>
            <a:fld id="{F44D47A0-51B5-46AC-8A4A-144FCE69E020}" type="slidenum">
              <a:rPr lang="fr-FR" altLang="fr-FR"/>
              <a:pPr/>
              <a:t>‹N°›</a:t>
            </a:fld>
            <a:endParaRPr lang="fr-FR" altLang="fr-FR">
              <a:latin typeface="Arial" pitchFamily="34" charset="0"/>
              <a:ea typeface="Microsoft YaHei" pitchFamily="34" charset="-122"/>
              <a:cs typeface="Arial" pitchFamily="34" charset="0"/>
            </a:endParaRPr>
          </a:p>
        </p:txBody>
      </p:sp>
    </p:spTree>
    <p:extLst>
      <p:ext uri="{BB962C8B-B14F-4D97-AF65-F5344CB8AC3E}">
        <p14:creationId xmlns:p14="http://schemas.microsoft.com/office/powerpoint/2010/main" val="42221978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e l'image des diapositives 1"/>
          <p:cNvSpPr>
            <a:spLocks noGrp="1" noRot="1" noChangeAspect="1" noChangeArrowheads="1"/>
          </p:cNvSpPr>
          <p:nvPr>
            <p:ph type="sldImg" idx="2"/>
          </p:nvPr>
        </p:nvSpPr>
        <p:spPr bwMode="auto">
          <a:xfrm>
            <a:off x="1106488" y="812800"/>
            <a:ext cx="5345112" cy="4008438"/>
          </a:xfrm>
          <a:prstGeom prst="rect">
            <a:avLst/>
          </a:prstGeom>
          <a:noFill/>
          <a:ln w="9525">
            <a:noFill/>
            <a:miter lim="800000"/>
            <a:headEnd/>
            <a:tailEnd/>
          </a:ln>
        </p:spPr>
      </p:sp>
      <p:sp>
        <p:nvSpPr>
          <p:cNvPr id="3" name="Espace réservé des commentaires 2">
            <a:extLst>
              <a:ext uri="{FF2B5EF4-FFF2-40B4-BE49-F238E27FC236}">
                <a16:creationId xmlns:a16="http://schemas.microsoft.com/office/drawing/2014/main" id="{1D4933E4-B95B-48B0-AE5E-2F511FEB8697}"/>
              </a:ext>
            </a:extLst>
          </p:cNvPr>
          <p:cNvSpPr txBox="1">
            <a:spLocks noGrp="1"/>
          </p:cNvSpPr>
          <p:nvPr>
            <p:ph type="body" sz="quarter" idx="3"/>
          </p:nvPr>
        </p:nvSpPr>
        <p:spPr>
          <a:xfrm>
            <a:off x="755650" y="5078413"/>
            <a:ext cx="6048375" cy="4811712"/>
          </a:xfrm>
          <a:prstGeom prst="rect">
            <a:avLst/>
          </a:prstGeom>
          <a:noFill/>
          <a:ln>
            <a:noFill/>
          </a:ln>
        </p:spPr>
        <p:txBody>
          <a:bodyPr lIns="0" tIns="0" rIns="0" bIns="0"/>
          <a:lstStyle/>
          <a:p>
            <a:pPr lvl="0"/>
            <a:endParaRPr lang="fr-FR" noProof="0"/>
          </a:p>
        </p:txBody>
      </p:sp>
      <p:sp>
        <p:nvSpPr>
          <p:cNvPr id="4" name="Espace réservé de l'en-tête 3">
            <a:extLst>
              <a:ext uri="{FF2B5EF4-FFF2-40B4-BE49-F238E27FC236}">
                <a16:creationId xmlns:a16="http://schemas.microsoft.com/office/drawing/2014/main" id="{E2253606-B811-409A-9E5C-686CA7BF3F3B}"/>
              </a:ext>
            </a:extLst>
          </p:cNvPr>
          <p:cNvSpPr txBox="1">
            <a:spLocks noGrp="1"/>
          </p:cNvSpPr>
          <p:nvPr>
            <p:ph type="hdr" sz="quarter"/>
          </p:nvPr>
        </p:nvSpPr>
        <p:spPr>
          <a:xfrm>
            <a:off x="0" y="0"/>
            <a:ext cx="3281363" cy="534988"/>
          </a:xfrm>
          <a:prstGeom prst="rect">
            <a:avLst/>
          </a:prstGeom>
          <a:noFill/>
          <a:ln>
            <a:noFill/>
          </a:ln>
        </p:spPr>
        <p:txBody>
          <a:bodyPr lIns="0" tIns="0" rIns="0" bIns="0" anchorCtr="0"/>
          <a:lstStyle>
            <a:lvl1pPr lvl="0" rtl="0" eaLnBrk="1" fontAlgn="auto" hangingPunct="0">
              <a:spcBef>
                <a:spcPts val="0"/>
              </a:spcBef>
              <a:spcAft>
                <a:spcPts val="0"/>
              </a:spcAft>
              <a:buNone/>
              <a:tabLst/>
              <a:defRPr lang="fr-FR" sz="1400" kern="1200">
                <a:latin typeface="Times New Roman" pitchFamily="18"/>
                <a:ea typeface="Lucida Sans Unicode" pitchFamily="2"/>
                <a:cs typeface="Tahoma" pitchFamily="2"/>
              </a:defRPr>
            </a:lvl1pPr>
          </a:lstStyle>
          <a:p>
            <a:pPr>
              <a:defRPr/>
            </a:pPr>
            <a:endParaRPr/>
          </a:p>
        </p:txBody>
      </p:sp>
      <p:sp>
        <p:nvSpPr>
          <p:cNvPr id="5" name="Espace réservé de la date 4">
            <a:extLst>
              <a:ext uri="{FF2B5EF4-FFF2-40B4-BE49-F238E27FC236}">
                <a16:creationId xmlns:a16="http://schemas.microsoft.com/office/drawing/2014/main" id="{93D1072C-C767-41C3-8C6A-44C3FA59A01F}"/>
              </a:ext>
            </a:extLst>
          </p:cNvPr>
          <p:cNvSpPr txBox="1">
            <a:spLocks noGrp="1"/>
          </p:cNvSpPr>
          <p:nvPr>
            <p:ph type="dt" idx="1"/>
          </p:nvPr>
        </p:nvSpPr>
        <p:spPr>
          <a:xfrm>
            <a:off x="4278313" y="0"/>
            <a:ext cx="3281362" cy="534988"/>
          </a:xfrm>
          <a:prstGeom prst="rect">
            <a:avLst/>
          </a:prstGeom>
          <a:noFill/>
          <a:ln>
            <a:noFill/>
          </a:ln>
        </p:spPr>
        <p:txBody>
          <a:bodyPr lIns="0" tIns="0" rIns="0" bIns="0" anchorCtr="0"/>
          <a:lstStyle>
            <a:lvl1pPr lvl="0" algn="r" rtl="0" eaLnBrk="1" fontAlgn="auto" hangingPunct="0">
              <a:spcBef>
                <a:spcPts val="0"/>
              </a:spcBef>
              <a:spcAft>
                <a:spcPts val="0"/>
              </a:spcAft>
              <a:buNone/>
              <a:tabLst/>
              <a:defRPr lang="fr-FR" sz="1400" kern="1200">
                <a:latin typeface="Times New Roman" pitchFamily="18"/>
                <a:ea typeface="Lucida Sans Unicode" pitchFamily="2"/>
                <a:cs typeface="Tahoma" pitchFamily="2"/>
              </a:defRPr>
            </a:lvl1pPr>
          </a:lstStyle>
          <a:p>
            <a:pPr>
              <a:defRPr/>
            </a:pPr>
            <a:endParaRPr/>
          </a:p>
        </p:txBody>
      </p:sp>
      <p:sp>
        <p:nvSpPr>
          <p:cNvPr id="6" name="Espace réservé du pied de page 5">
            <a:extLst>
              <a:ext uri="{FF2B5EF4-FFF2-40B4-BE49-F238E27FC236}">
                <a16:creationId xmlns:a16="http://schemas.microsoft.com/office/drawing/2014/main" id="{06597ABD-621F-422D-AEBF-A63F63638B00}"/>
              </a:ext>
            </a:extLst>
          </p:cNvPr>
          <p:cNvSpPr txBox="1">
            <a:spLocks noGrp="1"/>
          </p:cNvSpPr>
          <p:nvPr>
            <p:ph type="ftr" sz="quarter" idx="4"/>
          </p:nvPr>
        </p:nvSpPr>
        <p:spPr>
          <a:xfrm>
            <a:off x="0" y="10156825"/>
            <a:ext cx="3281363" cy="534988"/>
          </a:xfrm>
          <a:prstGeom prst="rect">
            <a:avLst/>
          </a:prstGeom>
          <a:noFill/>
          <a:ln>
            <a:noFill/>
          </a:ln>
        </p:spPr>
        <p:txBody>
          <a:bodyPr lIns="0" tIns="0" rIns="0" bIns="0" anchor="b" anchorCtr="0"/>
          <a:lstStyle>
            <a:lvl1pPr lvl="0" rtl="0" eaLnBrk="1" fontAlgn="auto" hangingPunct="0">
              <a:spcBef>
                <a:spcPts val="0"/>
              </a:spcBef>
              <a:spcAft>
                <a:spcPts val="0"/>
              </a:spcAft>
              <a:buNone/>
              <a:tabLst/>
              <a:defRPr lang="fr-FR" sz="1400" kern="1200">
                <a:latin typeface="Times New Roman" pitchFamily="18"/>
                <a:ea typeface="Lucida Sans Unicode" pitchFamily="2"/>
                <a:cs typeface="Tahoma" pitchFamily="2"/>
              </a:defRPr>
            </a:lvl1pPr>
          </a:lstStyle>
          <a:p>
            <a:pPr>
              <a:defRPr/>
            </a:pPr>
            <a:endParaRPr/>
          </a:p>
        </p:txBody>
      </p:sp>
      <p:sp>
        <p:nvSpPr>
          <p:cNvPr id="7" name="Espace réservé du numéro de diapositive 6">
            <a:extLst>
              <a:ext uri="{FF2B5EF4-FFF2-40B4-BE49-F238E27FC236}">
                <a16:creationId xmlns:a16="http://schemas.microsoft.com/office/drawing/2014/main" id="{ED4AFA0B-6A04-4C6A-9E1D-952D186CBAB1}"/>
              </a:ext>
            </a:extLst>
          </p:cNvPr>
          <p:cNvSpPr txBox="1">
            <a:spLocks noGrp="1"/>
          </p:cNvSpPr>
          <p:nvPr>
            <p:ph type="sldNum" sz="quarter" idx="5"/>
          </p:nvPr>
        </p:nvSpPr>
        <p:spPr>
          <a:xfrm>
            <a:off x="4278313" y="10156825"/>
            <a:ext cx="3281362" cy="534988"/>
          </a:xfrm>
          <a:prstGeom prst="rect">
            <a:avLst/>
          </a:prstGeom>
          <a:noFill/>
          <a:ln>
            <a:noFill/>
          </a:ln>
        </p:spPr>
        <p:txBody>
          <a:bodyPr vert="horz" wrap="square" lIns="0" tIns="0" rIns="0" bIns="0" numCol="1" anchor="b" anchorCtr="0" compatLnSpc="1">
            <a:prstTxWarp prst="textNoShape">
              <a:avLst/>
            </a:prstTxWarp>
          </a:bodyPr>
          <a:lstStyle>
            <a:lvl1pPr algn="r" eaLnBrk="1">
              <a:defRPr sz="1400">
                <a:latin typeface="Times New Roman" pitchFamily="18" charset="0"/>
                <a:ea typeface="Lucida Sans Unicode" pitchFamily="34" charset="0"/>
                <a:cs typeface="Tahoma" pitchFamily="34" charset="0"/>
              </a:defRPr>
            </a:lvl1pPr>
          </a:lstStyle>
          <a:p>
            <a:fld id="{C0A237CA-4334-4D9F-9125-58730FC0F201}" type="slidenum">
              <a:rPr lang="fr-FR" altLang="fr-FR"/>
              <a:pPr/>
              <a:t>‹N°›</a:t>
            </a:fld>
            <a:endParaRPr lang="fr-FR" altLang="fr-FR"/>
          </a:p>
        </p:txBody>
      </p:sp>
    </p:spTree>
    <p:extLst>
      <p:ext uri="{BB962C8B-B14F-4D97-AF65-F5344CB8AC3E}">
        <p14:creationId xmlns:p14="http://schemas.microsoft.com/office/powerpoint/2010/main" val="1368723000"/>
      </p:ext>
    </p:extLst>
  </p:cSld>
  <p:clrMap bg1="lt1" tx1="dk1" bg2="lt2" tx2="dk2" accent1="accent1" accent2="accent2" accent3="accent3" accent4="accent4" accent5="accent5" accent6="accent6" hlink="hlink" folHlink="folHlink"/>
  <p:hf hdr="0" ftr="0" dt="0"/>
  <p:notesStyle>
    <a:lvl1pPr marL="215900" indent="-215900" algn="l" rtl="0" eaLnBrk="0" fontAlgn="base" hangingPunct="0">
      <a:spcBef>
        <a:spcPct val="30000"/>
      </a:spcBef>
      <a:spcAft>
        <a:spcPct val="0"/>
      </a:spcAft>
      <a:defRPr lang="fr-FR" sz="2000" kern="1200">
        <a:solidFill>
          <a:schemeClr val="tx1"/>
        </a:solidFill>
        <a:latin typeface="Arial" pitchFamily="18"/>
        <a:ea typeface="Microsoft YaHei" pitchFamily="2"/>
        <a:cs typeface="Arial" pitchFamily="2"/>
      </a:defRPr>
    </a:lvl1pPr>
    <a:lvl2pPr marL="742950" indent="-285750" algn="l" rtl="0" eaLnBrk="0" fontAlgn="base" hangingPunct="0">
      <a:spcBef>
        <a:spcPct val="30000"/>
      </a:spcBef>
      <a:spcAft>
        <a:spcPct val="0"/>
      </a:spcAft>
      <a:defRPr sz="1200" kern="1200">
        <a:solidFill>
          <a:schemeClr val="tx1"/>
        </a:solidFill>
        <a:latin typeface="+mn-lt"/>
        <a:ea typeface="Microsoft YaHei" panose="020B0503020204020204" pitchFamily="34" charset="-122"/>
        <a:cs typeface="+mn-cs"/>
      </a:defRPr>
    </a:lvl2pPr>
    <a:lvl3pPr marL="1143000" indent="-228600" algn="l" rtl="0" eaLnBrk="0" fontAlgn="base" hangingPunct="0">
      <a:spcBef>
        <a:spcPct val="30000"/>
      </a:spcBef>
      <a:spcAft>
        <a:spcPct val="0"/>
      </a:spcAft>
      <a:defRPr sz="1200" kern="1200">
        <a:solidFill>
          <a:schemeClr val="tx1"/>
        </a:solidFill>
        <a:latin typeface="+mn-lt"/>
        <a:ea typeface="Microsoft YaHei" panose="020B0503020204020204" pitchFamily="34" charset="-122"/>
        <a:cs typeface="+mn-cs"/>
      </a:defRPr>
    </a:lvl3pPr>
    <a:lvl4pPr marL="1600200" indent="-228600" algn="l" rtl="0" eaLnBrk="0" fontAlgn="base" hangingPunct="0">
      <a:spcBef>
        <a:spcPct val="30000"/>
      </a:spcBef>
      <a:spcAft>
        <a:spcPct val="0"/>
      </a:spcAft>
      <a:defRPr sz="1200" kern="1200">
        <a:solidFill>
          <a:schemeClr val="tx1"/>
        </a:solidFill>
        <a:latin typeface="+mn-lt"/>
        <a:ea typeface="Microsoft YaHei" panose="020B0503020204020204" pitchFamily="34" charset="-122"/>
        <a:cs typeface="+mn-cs"/>
      </a:defRPr>
    </a:lvl4pPr>
    <a:lvl5pPr marL="2057400" indent="-228600" algn="l" rtl="0" eaLnBrk="0" fontAlgn="base" hangingPunct="0">
      <a:spcBef>
        <a:spcPct val="30000"/>
      </a:spcBef>
      <a:spcAft>
        <a:spcPct val="0"/>
      </a:spcAft>
      <a:defRPr sz="1200" kern="1200">
        <a:solidFill>
          <a:schemeClr val="tx1"/>
        </a:solidFill>
        <a:latin typeface="+mn-lt"/>
        <a:ea typeface="Microsoft YaHe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BC2632D-8161-4B09-8D87-DA57301ACC7E}"/>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512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extLst>
      <p:ext uri="{BB962C8B-B14F-4D97-AF65-F5344CB8AC3E}">
        <p14:creationId xmlns:p14="http://schemas.microsoft.com/office/powerpoint/2010/main" val="323043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B8848C-8188-48D0-B07E-46B3422ACDA7}"/>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717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r>
              <a:rPr lang="fr-FR" altLang="fr-FR" dirty="0">
                <a:solidFill>
                  <a:srgbClr val="000000"/>
                </a:solidFill>
                <a:latin typeface="Arial" pitchFamily="34" charset="0"/>
                <a:ea typeface="Microsoft YaHei" pitchFamily="34" charset="-122"/>
                <a:cs typeface="Arial" pitchFamily="34" charset="0"/>
              </a:rPr>
              <a:t>Rappel calendrier</a:t>
            </a:r>
            <a:endParaRPr altLang="fr-FR" dirty="0">
              <a:solidFill>
                <a:srgbClr val="000000"/>
              </a:solidFill>
              <a:latin typeface="Arial" pitchFamily="34" charset="0"/>
              <a:ea typeface="Microsoft YaHei" pitchFamily="34" charset="-122"/>
              <a:cs typeface="Arial" pitchFamily="34" charset="0"/>
            </a:endParaRPr>
          </a:p>
        </p:txBody>
      </p:sp>
    </p:spTree>
    <p:extLst>
      <p:ext uri="{BB962C8B-B14F-4D97-AF65-F5344CB8AC3E}">
        <p14:creationId xmlns:p14="http://schemas.microsoft.com/office/powerpoint/2010/main" val="336893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0225400-D2DF-4F82-9871-1C9866DFC959}"/>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21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r>
              <a:rPr lang="fr-FR" altLang="fr-FR" dirty="0">
                <a:solidFill>
                  <a:srgbClr val="000000"/>
                </a:solidFill>
                <a:latin typeface="Arial" pitchFamily="34" charset="0"/>
                <a:ea typeface="Microsoft YaHei" pitchFamily="34" charset="-122"/>
                <a:cs typeface="Arial" pitchFamily="34" charset="0"/>
              </a:rPr>
              <a:t>Attractivité : toujours le même discours, « personne pour le travail manuel »</a:t>
            </a:r>
          </a:p>
          <a:p>
            <a:pPr eaLnBrk="1">
              <a:spcBef>
                <a:spcPct val="0"/>
              </a:spcBef>
            </a:pPr>
            <a:r>
              <a:rPr lang="fr-FR" altLang="fr-FR" dirty="0">
                <a:solidFill>
                  <a:srgbClr val="000000"/>
                </a:solidFill>
                <a:latin typeface="Arial" pitchFamily="34" charset="0"/>
                <a:ea typeface="Microsoft YaHei" pitchFamily="34" charset="-122"/>
                <a:cs typeface="Arial" pitchFamily="34" charset="0"/>
              </a:rPr>
              <a:t>OFPI : volonté politique, main mise des régions puis des branches</a:t>
            </a:r>
          </a:p>
          <a:p>
            <a:pPr eaLnBrk="1">
              <a:spcBef>
                <a:spcPct val="0"/>
              </a:spcBef>
            </a:pPr>
            <a:r>
              <a:rPr lang="fr-FR" altLang="fr-FR" dirty="0" err="1">
                <a:solidFill>
                  <a:srgbClr val="000000"/>
                </a:solidFill>
                <a:latin typeface="Arial" pitchFamily="34" charset="0"/>
                <a:ea typeface="Microsoft YaHei" pitchFamily="34" charset="-122"/>
                <a:cs typeface="Arial" pitchFamily="34" charset="0"/>
              </a:rPr>
              <a:t>Tx</a:t>
            </a:r>
            <a:r>
              <a:rPr lang="fr-FR" altLang="fr-FR" dirty="0">
                <a:solidFill>
                  <a:srgbClr val="000000"/>
                </a:solidFill>
                <a:latin typeface="Arial" pitchFamily="34" charset="0"/>
                <a:ea typeface="Microsoft YaHei" pitchFamily="34" charset="-122"/>
                <a:cs typeface="Arial" pitchFamily="34" charset="0"/>
              </a:rPr>
              <a:t> insertion ?? Variable en </a:t>
            </a:r>
            <a:r>
              <a:rPr lang="fr-FR" altLang="fr-FR" dirty="0" err="1">
                <a:solidFill>
                  <a:srgbClr val="000000"/>
                </a:solidFill>
                <a:latin typeface="Arial" pitchFamily="34" charset="0"/>
                <a:ea typeface="Microsoft YaHei" pitchFamily="34" charset="-122"/>
                <a:cs typeface="Arial" pitchFamily="34" charset="0"/>
              </a:rPr>
              <a:t>fct</a:t>
            </a:r>
            <a:r>
              <a:rPr lang="fr-FR" altLang="fr-FR" dirty="0">
                <a:solidFill>
                  <a:srgbClr val="000000"/>
                </a:solidFill>
                <a:latin typeface="Arial" pitchFamily="34" charset="0"/>
                <a:ea typeface="Microsoft YaHei" pitchFamily="34" charset="-122"/>
                <a:cs typeface="Arial" pitchFamily="34" charset="0"/>
              </a:rPr>
              <a:t> des diplômes.</a:t>
            </a:r>
            <a:endParaRPr altLang="fr-FR" dirty="0">
              <a:solidFill>
                <a:srgbClr val="000000"/>
              </a:solidFill>
              <a:latin typeface="Arial" pitchFamily="34" charset="0"/>
              <a:ea typeface="Microsoft YaHei" pitchFamily="34" charset="-122"/>
              <a:cs typeface="Arial" pitchFamily="34" charset="0"/>
            </a:endParaRPr>
          </a:p>
        </p:txBody>
      </p:sp>
    </p:spTree>
    <p:extLst>
      <p:ext uri="{BB962C8B-B14F-4D97-AF65-F5344CB8AC3E}">
        <p14:creationId xmlns:p14="http://schemas.microsoft.com/office/powerpoint/2010/main" val="26691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8C765B5-2027-4ADA-AD7F-1D1DD185F258}"/>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26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r>
              <a:rPr lang="fr-FR" altLang="fr-FR" dirty="0">
                <a:solidFill>
                  <a:srgbClr val="000000"/>
                </a:solidFill>
                <a:latin typeface="Arial" pitchFamily="34" charset="0"/>
                <a:ea typeface="Microsoft YaHei" pitchFamily="34" charset="-122"/>
                <a:cs typeface="Arial" pitchFamily="34" charset="0"/>
              </a:rPr>
              <a:t>Poursuite d’étude ??? Avec </a:t>
            </a:r>
            <a:r>
              <a:rPr lang="fr-FR" altLang="fr-FR" dirty="0" err="1">
                <a:solidFill>
                  <a:srgbClr val="000000"/>
                </a:solidFill>
                <a:latin typeface="Arial" pitchFamily="34" charset="0"/>
                <a:ea typeface="Microsoft YaHei" pitchFamily="34" charset="-122"/>
                <a:cs typeface="Arial" pitchFamily="34" charset="0"/>
              </a:rPr>
              <a:t>parcourssup</a:t>
            </a:r>
            <a:r>
              <a:rPr lang="fr-FR" altLang="fr-FR" dirty="0">
                <a:solidFill>
                  <a:srgbClr val="000000"/>
                </a:solidFill>
                <a:latin typeface="Arial" pitchFamily="34" charset="0"/>
                <a:ea typeface="Microsoft YaHei" pitchFamily="34" charset="-122"/>
                <a:cs typeface="Arial" pitchFamily="34" charset="0"/>
              </a:rPr>
              <a:t> c’est mal barré !!!</a:t>
            </a:r>
            <a:endParaRPr altLang="fr-FR" dirty="0">
              <a:solidFill>
                <a:srgbClr val="000000"/>
              </a:solidFill>
              <a:latin typeface="Arial" pitchFamily="34" charset="0"/>
              <a:ea typeface="Microsoft YaHei" pitchFamily="34" charset="-122"/>
              <a:cs typeface="Arial" pitchFamily="34" charset="0"/>
            </a:endParaRPr>
          </a:p>
        </p:txBody>
      </p:sp>
    </p:spTree>
    <p:extLst>
      <p:ext uri="{BB962C8B-B14F-4D97-AF65-F5344CB8AC3E}">
        <p14:creationId xmlns:p14="http://schemas.microsoft.com/office/powerpoint/2010/main" val="392144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2605BEC3-6BFA-4461-96B3-8F4A52B479AC}" type="datetime1">
              <a:rPr lang="fr-FR"/>
              <a:pPr>
                <a:defRPr/>
              </a:pPr>
              <a:t>22/11/2018</a:t>
            </a:fld>
            <a:endParaRPr/>
          </a:p>
        </p:txBody>
      </p:sp>
      <p:sp>
        <p:nvSpPr>
          <p:cNvPr id="5"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026AA150-D265-4F1D-ACCD-A1C43F9EA13F}" type="slidenum">
              <a:rPr lang="fr-FR" altLang="fr-FR"/>
              <a:pPr/>
              <a:t>‹N°›</a:t>
            </a:fld>
            <a:endParaRPr lang="fr-FR" alt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6290383A-2569-4CF9-B59F-6E577C7743DA}" type="datetime1">
              <a:rPr lang="fr-FR"/>
              <a:pPr>
                <a:defRPr/>
              </a:pPr>
              <a:t>22/11/2018</a:t>
            </a:fld>
            <a:endParaRPr/>
          </a:p>
        </p:txBody>
      </p:sp>
      <p:sp>
        <p:nvSpPr>
          <p:cNvPr id="5"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6C931589-2921-4862-9D7E-FBA3C2D86418}" type="slidenum">
              <a:rPr lang="fr-FR" altLang="fr-FR"/>
              <a:pPr/>
              <a:t>‹N°›</a:t>
            </a:fld>
            <a:endParaRPr lang="fr-FR" alt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1122363"/>
            <a:ext cx="2743200" cy="500856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1122363"/>
            <a:ext cx="8077200" cy="50085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A91E04F9-8BB5-4E74-9018-566D92CB022B}" type="datetime1">
              <a:rPr lang="fr-FR"/>
              <a:pPr>
                <a:defRPr/>
              </a:pPr>
              <a:t>22/11/2018</a:t>
            </a:fld>
            <a:endParaRPr/>
          </a:p>
        </p:txBody>
      </p:sp>
      <p:sp>
        <p:nvSpPr>
          <p:cNvPr id="5"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5C3EAF52-463B-4E0E-8B36-B0F6865BF217}" type="slidenum">
              <a:rPr lang="fr-FR" altLang="fr-FR"/>
              <a:pPr/>
              <a:t>‹N°›</a:t>
            </a:fld>
            <a:endParaRPr lang="fr-FR" alt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ECF7642E-C9BC-4DCB-BE3D-FB66591FEEB9}" type="datetime1">
              <a:rPr lang="fr-FR"/>
              <a:pPr>
                <a:defRPr/>
              </a:pPr>
              <a:t>22/11/2018</a:t>
            </a:fld>
            <a:endParaRPr/>
          </a:p>
        </p:txBody>
      </p:sp>
      <p:sp>
        <p:nvSpPr>
          <p:cNvPr id="5"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8C416C5C-E49C-45E6-831B-4C3E18D8A382}" type="slidenum">
              <a:rPr lang="fr-FR" altLang="fr-FR"/>
              <a:pPr/>
              <a:t>‹N°›</a:t>
            </a:fld>
            <a:endParaRPr lang="fr-FR" alt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D688820C-84C3-4140-AB12-A2FBFBF4D3A4}" type="datetime1">
              <a:rPr lang="fr-FR"/>
              <a:pPr>
                <a:defRPr/>
              </a:pPr>
              <a:t>22/11/2018</a:t>
            </a:fld>
            <a:endParaRPr/>
          </a:p>
        </p:txBody>
      </p:sp>
      <p:sp>
        <p:nvSpPr>
          <p:cNvPr id="5"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10DBC0C6-305A-4876-ABFC-E3167C3A31C6}" type="slidenum">
              <a:rPr lang="fr-FR" altLang="fr-FR"/>
              <a:pPr/>
              <a:t>‹N°›</a:t>
            </a:fld>
            <a:endParaRPr lang="fr-FR" alt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41A5573F-D09F-4018-B583-FE805A3EEB86}" type="datetime1">
              <a:rPr lang="fr-FR"/>
              <a:pPr>
                <a:defRPr/>
              </a:pPr>
              <a:t>22/11/2018</a:t>
            </a:fld>
            <a:endParaRPr/>
          </a:p>
        </p:txBody>
      </p:sp>
      <p:sp>
        <p:nvSpPr>
          <p:cNvPr id="6"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7"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9CECE745-AAA4-4A73-89C0-C13750D1393B}" type="slidenum">
              <a:rPr lang="fr-FR" altLang="fr-FR"/>
              <a:pPr/>
              <a:t>‹N°›</a:t>
            </a:fld>
            <a:endParaRPr lang="fr-FR" alt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B4FC440E-8B1A-4F18-BEBE-62076B600CED}" type="datetime1">
              <a:rPr lang="fr-FR"/>
              <a:pPr>
                <a:defRPr/>
              </a:pPr>
              <a:t>22/11/2018</a:t>
            </a:fld>
            <a:endParaRPr/>
          </a:p>
        </p:txBody>
      </p:sp>
      <p:sp>
        <p:nvSpPr>
          <p:cNvPr id="8"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9"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FBF8CBE0-A790-4D8A-A5A5-7CB7872284B9}" type="slidenum">
              <a:rPr lang="fr-FR" altLang="fr-FR"/>
              <a:pPr/>
              <a:t>‹N°›</a:t>
            </a:fld>
            <a:endParaRPr lang="fr-FR" alt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CAF786EF-829F-44EF-BA7E-17AD51B9DEAD}" type="datetime1">
              <a:rPr lang="fr-FR"/>
              <a:pPr>
                <a:defRPr/>
              </a:pPr>
              <a:t>22/11/2018</a:t>
            </a:fld>
            <a:endParaRPr/>
          </a:p>
        </p:txBody>
      </p:sp>
      <p:sp>
        <p:nvSpPr>
          <p:cNvPr id="4"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5"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707781B5-BE7C-4E4A-BA74-77FBE5D4D0CC}" type="slidenum">
              <a:rPr lang="fr-FR" altLang="fr-FR"/>
              <a:pPr/>
              <a:t>‹N°›</a:t>
            </a:fld>
            <a:endParaRPr lang="fr-FR" alt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1C457767-A57E-4B8D-9C3A-690517DB1874}" type="datetime1">
              <a:rPr lang="fr-FR"/>
              <a:pPr>
                <a:defRPr/>
              </a:pPr>
              <a:t>22/11/2018</a:t>
            </a:fld>
            <a:endParaRPr/>
          </a:p>
        </p:txBody>
      </p:sp>
      <p:sp>
        <p:nvSpPr>
          <p:cNvPr id="3"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4"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EF6F1DFE-CCCF-489F-96E4-7F48A647CDB8}" type="slidenum">
              <a:rPr lang="fr-FR" altLang="fr-FR"/>
              <a:pPr/>
              <a:t>‹N°›</a:t>
            </a:fld>
            <a:endParaRPr lang="fr-FR" alt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FD6F1023-2B10-4386-AE79-D77BB7137D67}" type="datetime1">
              <a:rPr lang="fr-FR"/>
              <a:pPr>
                <a:defRPr/>
              </a:pPr>
              <a:t>22/11/2018</a:t>
            </a:fld>
            <a:endParaRPr/>
          </a:p>
        </p:txBody>
      </p:sp>
      <p:sp>
        <p:nvSpPr>
          <p:cNvPr id="6"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7"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FD01C579-4A09-48D3-A21A-7BB5D77E213B}" type="slidenum">
              <a:rPr lang="fr-FR" altLang="fr-FR"/>
              <a:pPr/>
              <a:t>‹N°›</a:t>
            </a:fld>
            <a:endParaRPr lang="fr-FR" alt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5F6DEE43-AC3C-4EFE-8E01-225076CB1DA4}" type="datetime1">
              <a:rPr lang="fr-FR"/>
              <a:pPr>
                <a:defRPr/>
              </a:pPr>
              <a:t>22/11/2018</a:t>
            </a:fld>
            <a:endParaRPr/>
          </a:p>
        </p:txBody>
      </p:sp>
      <p:sp>
        <p:nvSpPr>
          <p:cNvPr id="6"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7"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6EC74877-4968-4BDB-85BB-26FEF7C053A6}" type="slidenum">
              <a:rPr lang="fr-FR" altLang="fr-FR"/>
              <a:pPr/>
              <a:t>‹N°›</a:t>
            </a:fld>
            <a:endParaRPr lang="fr-FR" alt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re 1"/>
          <p:cNvSpPr txBox="1">
            <a:spLocks noGrp="1" noChangeArrowheads="1"/>
          </p:cNvSpPr>
          <p:nvPr>
            <p:ph type="title"/>
          </p:nvPr>
        </p:nvSpPr>
        <p:spPr bwMode="auto">
          <a:xfrm>
            <a:off x="1524000" y="1122363"/>
            <a:ext cx="9144000" cy="2387600"/>
          </a:xfrm>
          <a:prstGeom prst="rect">
            <a:avLst/>
          </a:prstGeom>
          <a:noFill/>
          <a:ln w="9525">
            <a:noFill/>
            <a:miter lim="800000"/>
            <a:headEnd/>
            <a:tailEnd/>
          </a:ln>
        </p:spPr>
        <p:txBody>
          <a:bodyPr vert="horz" wrap="square" lIns="90000" tIns="45000" rIns="90000" bIns="45000" numCol="1" anchor="b" anchorCtr="0" compatLnSpc="1">
            <a:prstTxWarp prst="textNoShape">
              <a:avLst/>
            </a:prstTxWarp>
          </a:bodyPr>
          <a:lstStyle/>
          <a:p>
            <a:pPr lvl="0"/>
            <a:r>
              <a:rPr lang="fr-FR" altLang="fr-FR"/>
              <a:t>Cliquez pour éditer le format du texte-titreModifiez le style du titre</a:t>
            </a:r>
          </a:p>
        </p:txBody>
      </p:sp>
      <p:sp>
        <p:nvSpPr>
          <p:cNvPr id="3" name="Espace réservé de la date 3">
            <a:extLst>
              <a:ext uri="{FF2B5EF4-FFF2-40B4-BE49-F238E27FC236}">
                <a16:creationId xmlns:a16="http://schemas.microsoft.com/office/drawing/2014/main" id="{CEB794FD-5D6F-4EC6-8A8C-6EE9583B64F1}"/>
              </a:ext>
            </a:extLst>
          </p:cNvPr>
          <p:cNvSpPr txBox="1">
            <a:spLocks noGrp="1"/>
          </p:cNvSpPr>
          <p:nvPr>
            <p:ph type="dt" sz="half" idx="2"/>
          </p:nvPr>
        </p:nvSpPr>
        <p:spPr>
          <a:xfrm>
            <a:off x="838200" y="6356350"/>
            <a:ext cx="2743200" cy="365125"/>
          </a:xfrm>
          <a:prstGeom prst="rect">
            <a:avLst/>
          </a:prstGeom>
          <a:noFill/>
          <a:ln>
            <a:noFill/>
          </a:ln>
        </p:spPr>
        <p:txBody>
          <a:bodyPr wrap="square" lIns="90000" tIns="45000" rIns="90000" bIns="45000" anchor="t" anchorCtr="0"/>
          <a:lstStyle>
            <a:lvl1pPr marL="0" marR="0" lvl="0" indent="0" algn="l" rtl="0" eaLnBrk="1" fontAlgn="auto" hangingPunct="1">
              <a:spcBef>
                <a:spcPts val="0"/>
              </a:spcBef>
              <a:spcAft>
                <a:spcPts val="0"/>
              </a:spcAft>
              <a:buNone/>
              <a:tabLst/>
              <a:defRPr lang="fr-FR" sz="1800" b="0" i="0" u="none" strike="noStrike" kern="1200" spc="0">
                <a:solidFill>
                  <a:srgbClr val="000000"/>
                </a:solidFill>
                <a:latin typeface="Calibri" pitchFamily="18"/>
                <a:ea typeface="Lucida Sans Unicode" pitchFamily="2"/>
                <a:cs typeface="Tahoma" pitchFamily="2"/>
              </a:defRPr>
            </a:lvl1pPr>
          </a:lstStyle>
          <a:p>
            <a:pPr>
              <a:defRPr/>
            </a:pPr>
            <a:fld id="{EFDEB695-F44D-4BA9-8913-92C40964065E}" type="datetime1">
              <a:rPr lang="fr-FR"/>
              <a:pPr>
                <a:defRPr/>
              </a:pPr>
              <a:t>22/11/2018</a:t>
            </a:fld>
            <a:endParaRPr/>
          </a:p>
        </p:txBody>
      </p:sp>
      <p:sp>
        <p:nvSpPr>
          <p:cNvPr id="4"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3"/>
          </p:nvPr>
        </p:nvSpPr>
        <p:spPr>
          <a:xfrm>
            <a:off x="4038600" y="6356350"/>
            <a:ext cx="4114800" cy="365125"/>
          </a:xfrm>
          <a:prstGeom prst="rect">
            <a:avLst/>
          </a:prstGeom>
          <a:noFill/>
          <a:ln>
            <a:noFill/>
          </a:ln>
        </p:spPr>
        <p:txBody>
          <a:bodyPr wrap="square" lIns="90000" tIns="45000" rIns="90000" bIns="45000" anchor="t" anchorCtr="0"/>
          <a:lstStyle>
            <a:lvl1pPr lvl="0" rtl="0" eaLnBrk="1" fontAlgn="auto" hangingPunct="0">
              <a:spcBef>
                <a:spcPts val="0"/>
              </a:spcBef>
              <a:spcAft>
                <a:spcPts val="0"/>
              </a:spcAft>
              <a:buNone/>
              <a:tabLst/>
              <a:defRPr lang="fr-FR" sz="2400" kern="1200">
                <a:latin typeface="Times New Roman" pitchFamily="18"/>
                <a:ea typeface="Lucida Sans Unicode" pitchFamily="2"/>
                <a:cs typeface="Tahoma" pitchFamily="2"/>
              </a:defRPr>
            </a:lvl1pPr>
          </a:lstStyle>
          <a:p>
            <a:pPr>
              <a:defRPr/>
            </a:pPr>
            <a:endParaRPr/>
          </a:p>
        </p:txBody>
      </p:sp>
      <p:sp>
        <p:nvSpPr>
          <p:cNvPr id="5"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4"/>
          </p:nvPr>
        </p:nvSpPr>
        <p:spPr>
          <a:xfrm>
            <a:off x="8610600" y="6356350"/>
            <a:ext cx="2743200" cy="365125"/>
          </a:xfrm>
          <a:prstGeom prst="rect">
            <a:avLst/>
          </a:prstGeom>
          <a:noFill/>
          <a:ln>
            <a:noFill/>
          </a:ln>
        </p:spPr>
        <p:txBody>
          <a:bodyPr vert="horz" wrap="square" lIns="90000" tIns="45000" rIns="90000" bIns="45000" numCol="1" anchor="t" anchorCtr="0" compatLnSpc="1">
            <a:prstTxWarp prst="textNoShape">
              <a:avLst/>
            </a:prstTxWarp>
          </a:bodyPr>
          <a:lstStyle>
            <a:lvl1pPr eaLnBrk="1" hangingPunct="1">
              <a:defRPr>
                <a:solidFill>
                  <a:srgbClr val="000000"/>
                </a:solidFill>
                <a:ea typeface="Lucida Sans Unicode" pitchFamily="34" charset="0"/>
                <a:cs typeface="Tahoma" pitchFamily="34" charset="0"/>
              </a:defRPr>
            </a:lvl1pPr>
          </a:lstStyle>
          <a:p>
            <a:fld id="{F0813AAD-76EB-4492-B5AD-F525C60A42C3}" type="slidenum">
              <a:rPr lang="fr-FR" altLang="fr-FR"/>
              <a:pPr/>
              <a:t>‹N°›</a:t>
            </a:fld>
            <a:endParaRPr lang="fr-FR" altLang="fr-FR"/>
          </a:p>
        </p:txBody>
      </p:sp>
      <p:sp>
        <p:nvSpPr>
          <p:cNvPr id="1030" name="Espace réservé du texte 5"/>
          <p:cNvSpPr txBox="1">
            <a:spLocks noGrp="1" noChangeArrowheads="1"/>
          </p:cNvSpPr>
          <p:nvPr>
            <p:ph type="body" idx="1"/>
          </p:nvPr>
        </p:nvSpPr>
        <p:spPr bwMode="auto">
          <a:xfrm>
            <a:off x="609600" y="1604963"/>
            <a:ext cx="10972800"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l" rtl="0" eaLnBrk="0" fontAlgn="base" hangingPunct="0">
        <a:lnSpc>
          <a:spcPct val="90000"/>
        </a:lnSpc>
        <a:spcBef>
          <a:spcPct val="0"/>
        </a:spcBef>
        <a:spcAft>
          <a:spcPct val="0"/>
        </a:spcAft>
        <a:defRPr lang="fr-FR" sz="6000" kern="1200">
          <a:solidFill>
            <a:srgbClr val="000000"/>
          </a:solidFill>
          <a:latin typeface="Calibri Light" pitchFamily="18"/>
          <a:ea typeface="Microsoft YaHei" pitchFamily="2"/>
          <a:cs typeface="Arial" pitchFamily="2"/>
        </a:defRPr>
      </a:lvl1pPr>
      <a:lvl2pPr algn="l" rtl="0" eaLnBrk="0" fontAlgn="base" hangingPunct="0">
        <a:lnSpc>
          <a:spcPct val="90000"/>
        </a:lnSpc>
        <a:spcBef>
          <a:spcPct val="0"/>
        </a:spcBef>
        <a:spcAft>
          <a:spcPct val="0"/>
        </a:spcAft>
        <a:defRPr sz="6000">
          <a:solidFill>
            <a:srgbClr val="000000"/>
          </a:solidFill>
          <a:latin typeface="Calibri Light" panose="020F0302020204030204" pitchFamily="34" charset="0"/>
          <a:ea typeface="Microsoft YaHei" panose="020B0503020204020204" pitchFamily="34" charset="-122"/>
          <a:cs typeface="Arial" panose="020B0604020202020204" pitchFamily="34" charset="0"/>
        </a:defRPr>
      </a:lvl2pPr>
      <a:lvl3pPr algn="l" rtl="0" eaLnBrk="0" fontAlgn="base" hangingPunct="0">
        <a:lnSpc>
          <a:spcPct val="90000"/>
        </a:lnSpc>
        <a:spcBef>
          <a:spcPct val="0"/>
        </a:spcBef>
        <a:spcAft>
          <a:spcPct val="0"/>
        </a:spcAft>
        <a:defRPr sz="6000">
          <a:solidFill>
            <a:srgbClr val="000000"/>
          </a:solidFill>
          <a:latin typeface="Calibri Light" panose="020F0302020204030204" pitchFamily="34" charset="0"/>
          <a:ea typeface="Microsoft YaHei" panose="020B0503020204020204" pitchFamily="34" charset="-122"/>
          <a:cs typeface="Arial" panose="020B0604020202020204" pitchFamily="34" charset="0"/>
        </a:defRPr>
      </a:lvl3pPr>
      <a:lvl4pPr algn="l" rtl="0" eaLnBrk="0" fontAlgn="base" hangingPunct="0">
        <a:lnSpc>
          <a:spcPct val="90000"/>
        </a:lnSpc>
        <a:spcBef>
          <a:spcPct val="0"/>
        </a:spcBef>
        <a:spcAft>
          <a:spcPct val="0"/>
        </a:spcAft>
        <a:defRPr sz="6000">
          <a:solidFill>
            <a:srgbClr val="000000"/>
          </a:solidFill>
          <a:latin typeface="Calibri Light" panose="020F0302020204030204" pitchFamily="34" charset="0"/>
          <a:ea typeface="Microsoft YaHei" panose="020B0503020204020204" pitchFamily="34" charset="-122"/>
          <a:cs typeface="Arial" panose="020B0604020202020204" pitchFamily="34" charset="0"/>
        </a:defRPr>
      </a:lvl4pPr>
      <a:lvl5pPr algn="l" rtl="0" eaLnBrk="0" fontAlgn="base" hangingPunct="0">
        <a:lnSpc>
          <a:spcPct val="90000"/>
        </a:lnSpc>
        <a:spcBef>
          <a:spcPct val="0"/>
        </a:spcBef>
        <a:spcAft>
          <a:spcPct val="0"/>
        </a:spcAft>
        <a:defRPr sz="6000">
          <a:solidFill>
            <a:srgbClr val="000000"/>
          </a:solidFill>
          <a:latin typeface="Calibri Light" panose="020F0302020204030204" pitchFamily="34" charset="0"/>
          <a:ea typeface="Microsoft YaHei" panose="020B0503020204020204" pitchFamily="34" charset="-122"/>
          <a:cs typeface="Arial" panose="020B0604020202020204" pitchFamily="34" charset="0"/>
        </a:defRPr>
      </a:lvl5pPr>
      <a:lvl6pPr marL="457200" algn="l" rtl="0" eaLnBrk="0" fontAlgn="base">
        <a:lnSpc>
          <a:spcPct val="90000"/>
        </a:lnSpc>
        <a:spcBef>
          <a:spcPct val="0"/>
        </a:spcBef>
        <a:spcAft>
          <a:spcPct val="0"/>
        </a:spcAft>
        <a:defRPr sz="6000">
          <a:solidFill>
            <a:srgbClr val="000000"/>
          </a:solidFill>
          <a:latin typeface="Calibri Light" panose="020F0302020204030204" pitchFamily="34" charset="0"/>
          <a:ea typeface="Microsoft YaHei" panose="020B0503020204020204" pitchFamily="34" charset="-122"/>
          <a:cs typeface="Arial" panose="020B0604020202020204" pitchFamily="34" charset="0"/>
        </a:defRPr>
      </a:lvl6pPr>
      <a:lvl7pPr marL="914400" algn="l" rtl="0" eaLnBrk="0" fontAlgn="base">
        <a:lnSpc>
          <a:spcPct val="90000"/>
        </a:lnSpc>
        <a:spcBef>
          <a:spcPct val="0"/>
        </a:spcBef>
        <a:spcAft>
          <a:spcPct val="0"/>
        </a:spcAft>
        <a:defRPr sz="6000">
          <a:solidFill>
            <a:srgbClr val="000000"/>
          </a:solidFill>
          <a:latin typeface="Calibri Light" panose="020F0302020204030204" pitchFamily="34" charset="0"/>
          <a:ea typeface="Microsoft YaHei" panose="020B0503020204020204" pitchFamily="34" charset="-122"/>
          <a:cs typeface="Arial" panose="020B0604020202020204" pitchFamily="34" charset="0"/>
        </a:defRPr>
      </a:lvl7pPr>
      <a:lvl8pPr marL="1371600" algn="l" rtl="0" eaLnBrk="0" fontAlgn="base">
        <a:lnSpc>
          <a:spcPct val="90000"/>
        </a:lnSpc>
        <a:spcBef>
          <a:spcPct val="0"/>
        </a:spcBef>
        <a:spcAft>
          <a:spcPct val="0"/>
        </a:spcAft>
        <a:defRPr sz="6000">
          <a:solidFill>
            <a:srgbClr val="000000"/>
          </a:solidFill>
          <a:latin typeface="Calibri Light" panose="020F0302020204030204" pitchFamily="34" charset="0"/>
          <a:ea typeface="Microsoft YaHei" panose="020B0503020204020204" pitchFamily="34" charset="-122"/>
          <a:cs typeface="Arial" panose="020B0604020202020204" pitchFamily="34" charset="0"/>
        </a:defRPr>
      </a:lvl8pPr>
      <a:lvl9pPr marL="1828800" algn="l" rtl="0" eaLnBrk="0" fontAlgn="base">
        <a:lnSpc>
          <a:spcPct val="90000"/>
        </a:lnSpc>
        <a:spcBef>
          <a:spcPct val="0"/>
        </a:spcBef>
        <a:spcAft>
          <a:spcPct val="0"/>
        </a:spcAft>
        <a:defRPr sz="6000">
          <a:solidFill>
            <a:srgbClr val="000000"/>
          </a:solidFill>
          <a:latin typeface="Calibri Light" panose="020F0302020204030204" pitchFamily="34" charset="0"/>
          <a:ea typeface="Microsoft YaHei" panose="020B0503020204020204" pitchFamily="34" charset="-122"/>
          <a:cs typeface="Arial" panose="020B0604020202020204" pitchFamily="34" charset="0"/>
        </a:defRPr>
      </a:lvl9pPr>
    </p:titleStyle>
    <p:bodyStyle>
      <a:lvl1pPr algn="l" rtl="0" eaLnBrk="0" fontAlgn="base" hangingPunct="0">
        <a:lnSpc>
          <a:spcPct val="90000"/>
        </a:lnSpc>
        <a:spcBef>
          <a:spcPct val="0"/>
        </a:spcBef>
        <a:spcAft>
          <a:spcPts val="1413"/>
        </a:spcAft>
        <a:defRPr lang="fr-FR" sz="2800" kern="1200">
          <a:solidFill>
            <a:srgbClr val="000000"/>
          </a:solidFill>
          <a:latin typeface="Calibri" pitchFamily="18"/>
          <a:ea typeface="Microsoft YaHei" pitchFamily="2"/>
          <a:cs typeface="Arial" pitchFamily="2"/>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icrosoft YaHei" panose="020B0503020204020204" pitchFamily="34" charset="-122"/>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www.electionspro2018.snuep.fr/wp-content/uploads/2018/10/Vignette_site_jevotepourquellesinstances.png" TargetMode="External"/><Relationship Id="rId3" Type="http://schemas.openxmlformats.org/officeDocument/2006/relationships/image" Target="../media/image1.png"/><Relationship Id="rId7" Type="http://schemas.openxmlformats.org/officeDocument/2006/relationships/hyperlink" Target="mailto:prenom.nom@ac-versailles,f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elections2018.education.gouv.fr/portail/identification.htm"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sp>
        <p:nvSpPr>
          <p:cNvPr id="3" name="ZoneTexte 13">
            <a:extLst>
              <a:ext uri="{FF2B5EF4-FFF2-40B4-BE49-F238E27FC236}">
                <a16:creationId xmlns:a16="http://schemas.microsoft.com/office/drawing/2014/main" id="{FF4644DF-3854-48BF-B619-599C7F110A2A}"/>
              </a:ext>
            </a:extLst>
          </p:cNvPr>
          <p:cNvSpPr/>
          <p:nvPr/>
        </p:nvSpPr>
        <p:spPr>
          <a:xfrm>
            <a:off x="0" y="1366838"/>
            <a:ext cx="12192000" cy="34721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eaLnBrk="1" fontAlgn="auto" hangingPunct="1">
              <a:spcBef>
                <a:spcPts val="0"/>
              </a:spcBef>
              <a:spcAft>
                <a:spcPts val="0"/>
              </a:spcAft>
              <a:buFont typeface="StarSymbol"/>
              <a:buNone/>
              <a:defRPr/>
            </a:pPr>
            <a:r>
              <a:rPr lang="fr-FR" sz="3600" dirty="0">
                <a:solidFill>
                  <a:srgbClr val="000000"/>
                </a:solidFill>
                <a:latin typeface="Calibri" pitchFamily="18"/>
                <a:ea typeface="Microsoft YaHei" pitchFamily="2"/>
                <a:cs typeface="Arial" pitchFamily="2"/>
              </a:rPr>
              <a:t>ELECTIONS PROFESSIONNELLES</a:t>
            </a:r>
          </a:p>
          <a:p>
            <a:pPr algn="ctr" eaLnBrk="1" fontAlgn="auto" hangingPunct="1">
              <a:spcBef>
                <a:spcPts val="0"/>
              </a:spcBef>
              <a:spcAft>
                <a:spcPts val="0"/>
              </a:spcAft>
              <a:buFont typeface="StarSymbol"/>
              <a:buNone/>
              <a:defRPr/>
            </a:pPr>
            <a:r>
              <a:rPr lang="fr-FR" sz="3600" dirty="0">
                <a:solidFill>
                  <a:srgbClr val="000000"/>
                </a:solidFill>
                <a:latin typeface="Calibri" pitchFamily="18"/>
                <a:ea typeface="Microsoft YaHei" pitchFamily="2"/>
                <a:cs typeface="Arial" pitchFamily="2"/>
              </a:rPr>
              <a:t>Du 29 décembre 2018 au 6 décembre 2018</a:t>
            </a:r>
          </a:p>
          <a:p>
            <a:pPr algn="ctr" eaLnBrk="1" fontAlgn="auto" hangingPunct="1">
              <a:spcBef>
                <a:spcPts val="0"/>
              </a:spcBef>
              <a:spcAft>
                <a:spcPts val="0"/>
              </a:spcAft>
              <a:buFont typeface="StarSymbol"/>
              <a:buNone/>
              <a:defRPr/>
            </a:pPr>
            <a:endParaRPr lang="fr-FR" sz="3600" dirty="0">
              <a:solidFill>
                <a:srgbClr val="000000"/>
              </a:solidFill>
              <a:latin typeface="Calibri" pitchFamily="18"/>
              <a:ea typeface="Microsoft YaHei" pitchFamily="2"/>
              <a:cs typeface="Arial" pitchFamily="2"/>
            </a:endParaRPr>
          </a:p>
          <a:p>
            <a:pPr eaLnBrk="1" fontAlgn="auto" hangingPunct="1">
              <a:spcBef>
                <a:spcPts val="0"/>
              </a:spcBef>
              <a:spcAft>
                <a:spcPts val="0"/>
              </a:spcAft>
              <a:buFont typeface="StarSymbol"/>
              <a:buNone/>
              <a:defRPr/>
            </a:pPr>
            <a:r>
              <a:rPr lang="fr-FR" sz="3600" dirty="0">
                <a:solidFill>
                  <a:srgbClr val="000000"/>
                </a:solidFill>
                <a:latin typeface="Calibri" pitchFamily="18"/>
                <a:ea typeface="Microsoft YaHei" pitchFamily="2"/>
                <a:cs typeface="Arial" pitchFamily="2"/>
              </a:rPr>
              <a:t> 		Je vote 			pour les CAP     	   pour les CT</a:t>
            </a:r>
          </a:p>
          <a:p>
            <a:pPr algn="ctr" eaLnBrk="1" fontAlgn="auto" hangingPunct="1">
              <a:spcBef>
                <a:spcPts val="0"/>
              </a:spcBef>
              <a:spcAft>
                <a:spcPts val="0"/>
              </a:spcAft>
              <a:buFont typeface="StarSymbol"/>
              <a:buNone/>
              <a:defRPr/>
            </a:pPr>
            <a:endParaRPr lang="fr-FR" sz="3600" dirty="0">
              <a:solidFill>
                <a:srgbClr val="000000"/>
              </a:solidFill>
              <a:latin typeface="Calibri" pitchFamily="18"/>
              <a:ea typeface="Microsoft YaHei" pitchFamily="2"/>
              <a:cs typeface="Arial" pitchFamily="2"/>
            </a:endParaRPr>
          </a:p>
          <a:p>
            <a:pPr algn="ctr" eaLnBrk="1" fontAlgn="auto" hangingPunct="1">
              <a:spcBef>
                <a:spcPts val="0"/>
              </a:spcBef>
              <a:spcAft>
                <a:spcPts val="0"/>
              </a:spcAft>
              <a:buFont typeface="StarSymbol"/>
              <a:buNone/>
              <a:defRPr/>
            </a:pPr>
            <a:r>
              <a:rPr lang="fr-FR" sz="3600" dirty="0">
                <a:solidFill>
                  <a:srgbClr val="000000"/>
                </a:solidFill>
                <a:latin typeface="Calibri" pitchFamily="18"/>
                <a:ea typeface="Microsoft YaHei" pitchFamily="2"/>
                <a:cs typeface="Arial" pitchFamily="2"/>
              </a:rPr>
              <a:t>Et pour les CCP</a:t>
            </a:r>
          </a:p>
        </p:txBody>
      </p:sp>
      <p:pic>
        <p:nvPicPr>
          <p:cNvPr id="4100"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4101"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4102" name="Espace réservé du numéro de diapositive 6"/>
          <p:cNvSpPr>
            <a:spLocks noGrp="1"/>
          </p:cNvSpPr>
          <p:nvPr>
            <p:ph type="sldNum" sz="quarter" idx="12"/>
          </p:nvPr>
        </p:nvSpPr>
        <p:spPr bwMode="auto">
          <a:noFill/>
          <a:ln>
            <a:miter lim="800000"/>
            <a:headEnd/>
            <a:tailEnd/>
          </a:ln>
        </p:spPr>
        <p:txBody>
          <a:bodyPr/>
          <a:lstStyle/>
          <a:p>
            <a:fld id="{6B51EBA3-8741-4D1C-ACA4-7F0AADA12F6F}" type="slidenum">
              <a:rPr lang="fr-FR" altLang="fr-FR"/>
              <a:pPr/>
              <a:t>1</a:t>
            </a:fld>
            <a:endParaRPr lang="fr-FR" altLang="fr-FR"/>
          </a:p>
        </p:txBody>
      </p:sp>
      <p:pic>
        <p:nvPicPr>
          <p:cNvPr id="2" name="Image 1">
            <a:extLst>
              <a:ext uri="{FF2B5EF4-FFF2-40B4-BE49-F238E27FC236}">
                <a16:creationId xmlns:a16="http://schemas.microsoft.com/office/drawing/2014/main" id="{26AC8E18-FBB4-4940-BC29-46C7536B7EFB}"/>
              </a:ext>
            </a:extLst>
          </p:cNvPr>
          <p:cNvPicPr>
            <a:picLocks noChangeAspect="1"/>
          </p:cNvPicPr>
          <p:nvPr/>
        </p:nvPicPr>
        <p:blipFill>
          <a:blip r:embed="rId6"/>
          <a:stretch>
            <a:fillRect/>
          </a:stretch>
        </p:blipFill>
        <p:spPr>
          <a:xfrm>
            <a:off x="3359696" y="3090642"/>
            <a:ext cx="1810669" cy="676715"/>
          </a:xfrm>
          <a:prstGeom prst="rect">
            <a:avLst/>
          </a:prstGeom>
        </p:spPr>
      </p:pic>
      <p:pic>
        <p:nvPicPr>
          <p:cNvPr id="4" name="Image 3">
            <a:extLst>
              <a:ext uri="{FF2B5EF4-FFF2-40B4-BE49-F238E27FC236}">
                <a16:creationId xmlns:a16="http://schemas.microsoft.com/office/drawing/2014/main" id="{84A3DBAC-4D32-4A9B-81C3-86C88450D042}"/>
              </a:ext>
            </a:extLst>
          </p:cNvPr>
          <p:cNvPicPr>
            <a:picLocks noChangeAspect="1"/>
          </p:cNvPicPr>
          <p:nvPr/>
        </p:nvPicPr>
        <p:blipFill>
          <a:blip r:embed="rId7"/>
          <a:stretch>
            <a:fillRect/>
          </a:stretch>
        </p:blipFill>
        <p:spPr>
          <a:xfrm>
            <a:off x="8557155" y="3002827"/>
            <a:ext cx="707197" cy="877900"/>
          </a:xfrm>
          <a:prstGeom prst="rect">
            <a:avLst/>
          </a:prstGeom>
        </p:spPr>
      </p:pic>
      <p:pic>
        <p:nvPicPr>
          <p:cNvPr id="9" name="Image 8">
            <a:extLst>
              <a:ext uri="{FF2B5EF4-FFF2-40B4-BE49-F238E27FC236}">
                <a16:creationId xmlns:a16="http://schemas.microsoft.com/office/drawing/2014/main" id="{EBCE8FB7-FD23-4222-B47E-143D7A974D7E}"/>
              </a:ext>
            </a:extLst>
          </p:cNvPr>
          <p:cNvPicPr/>
          <p:nvPr/>
        </p:nvPicPr>
        <p:blipFill>
          <a:blip r:embed="rId8">
            <a:extLst>
              <a:ext uri="{28A0092B-C50C-407E-A947-70E740481C1C}">
                <a14:useLocalDpi xmlns:a14="http://schemas.microsoft.com/office/drawing/2010/main" val="0"/>
              </a:ext>
            </a:extLst>
          </a:blip>
          <a:stretch>
            <a:fillRect/>
          </a:stretch>
        </p:blipFill>
        <p:spPr>
          <a:xfrm>
            <a:off x="7575551" y="3911763"/>
            <a:ext cx="971550" cy="112395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99D863B-51F3-4593-89E0-20777B6A4ED6}"/>
              </a:ext>
            </a:extLst>
          </p:cNvPr>
          <p:cNvSpPr>
            <a:spLocks noGrp="1"/>
          </p:cNvSpPr>
          <p:nvPr>
            <p:ph type="sldNum" sz="quarter" idx="12"/>
          </p:nvPr>
        </p:nvSpPr>
        <p:spPr/>
        <p:txBody>
          <a:bodyPr/>
          <a:lstStyle/>
          <a:p>
            <a:fld id="{EF6F1DFE-CCCF-489F-96E4-7F48A647CDB8}" type="slidenum">
              <a:rPr lang="fr-FR" altLang="fr-FR" smtClean="0"/>
              <a:pPr/>
              <a:t>10</a:t>
            </a:fld>
            <a:endParaRPr lang="fr-FR" altLang="fr-FR"/>
          </a:p>
        </p:txBody>
      </p:sp>
      <p:sp>
        <p:nvSpPr>
          <p:cNvPr id="3" name="Rectangle 2">
            <a:extLst>
              <a:ext uri="{FF2B5EF4-FFF2-40B4-BE49-F238E27FC236}">
                <a16:creationId xmlns:a16="http://schemas.microsoft.com/office/drawing/2014/main" id="{247CCED2-54DC-40C9-B2D4-52A05D143BA3}"/>
              </a:ext>
            </a:extLst>
          </p:cNvPr>
          <p:cNvSpPr/>
          <p:nvPr/>
        </p:nvSpPr>
        <p:spPr>
          <a:xfrm>
            <a:off x="1055440" y="476672"/>
            <a:ext cx="9793088" cy="852734"/>
          </a:xfrm>
          <a:prstGeom prst="rect">
            <a:avLst/>
          </a:prstGeom>
        </p:spPr>
        <p:txBody>
          <a:bodyPr wrap="square">
            <a:spAutoFit/>
          </a:bodyPr>
          <a:lstStyle/>
          <a:p>
            <a:pPr algn="ctr">
              <a:lnSpc>
                <a:spcPct val="115000"/>
              </a:lnSpc>
              <a:spcAft>
                <a:spcPts val="0"/>
              </a:spcAft>
            </a:pPr>
            <a:r>
              <a:rPr lang="fr-FR"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Le CTA </a:t>
            </a:r>
            <a:r>
              <a:rPr lang="fr-FR" b="1" dirty="0">
                <a:solidFill>
                  <a:srgbClr val="FF0000"/>
                </a:solidFill>
                <a:latin typeface="Arial" panose="020B0604020202020204" pitchFamily="34" charset="0"/>
                <a:ea typeface="Calibri" panose="020F0502020204030204" pitchFamily="34" charset="0"/>
                <a:cs typeface="Times New Roman" panose="02020603050405020304" pitchFamily="18" charset="0"/>
              </a:rPr>
              <a:t>(Comité Technique académique) 10 représentants y siègeront.</a:t>
            </a:r>
            <a:endParaRPr lang="fr-FR" sz="2800" dirty="0">
              <a:solidFill>
                <a:srgbClr val="FF0000"/>
              </a:solidFill>
              <a:ea typeface="Calibri" panose="020F0502020204030204" pitchFamily="34" charset="0"/>
              <a:cs typeface="Times New Roman" panose="02020603050405020304" pitchFamily="18" charset="0"/>
            </a:endParaRPr>
          </a:p>
          <a:p>
            <a:pPr>
              <a:lnSpc>
                <a:spcPct val="115000"/>
              </a:lnSpc>
              <a:spcAft>
                <a:spcPts val="0"/>
              </a:spcAft>
            </a:pPr>
            <a:r>
              <a:rPr lang="fr-FR" sz="16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composition actuelle :  FSU(5) ; UNSA(1) ; FO(2) ; CFDT(1) ; CGT(1)   </a:t>
            </a:r>
            <a:endParaRPr lang="fr-FR" sz="2800" dirty="0">
              <a:solidFill>
                <a:srgbClr val="FF0000"/>
              </a:solidFill>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FE4297A-9578-4E62-92F4-13376F6D7662}"/>
              </a:ext>
            </a:extLst>
          </p:cNvPr>
          <p:cNvSpPr/>
          <p:nvPr/>
        </p:nvSpPr>
        <p:spPr>
          <a:xfrm>
            <a:off x="1631504" y="2160640"/>
            <a:ext cx="9217024" cy="2295115"/>
          </a:xfrm>
          <a:prstGeom prst="rect">
            <a:avLst/>
          </a:prstGeom>
        </p:spPr>
        <p:txBody>
          <a:bodyPr wrap="square">
            <a:spAutoFit/>
          </a:bodyPr>
          <a:lstStyle/>
          <a:p>
            <a:pPr>
              <a:lnSpc>
                <a:spcPct val="115000"/>
              </a:lnSpc>
              <a:spcAft>
                <a:spcPts val="0"/>
              </a:spcAft>
            </a:pPr>
            <a:r>
              <a:rPr lang="fr-FR" b="1" dirty="0">
                <a:solidFill>
                  <a:srgbClr val="00B050"/>
                </a:solidFill>
                <a:latin typeface="Arial" panose="020B0604020202020204" pitchFamily="34" charset="0"/>
                <a:ea typeface="Calibri" panose="020F0502020204030204" pitchFamily="34" charset="0"/>
                <a:cs typeface="Times New Roman" panose="02020603050405020304" pitchFamily="18" charset="0"/>
              </a:rPr>
              <a:t>Il est consulté sur ce qui est relatif :</a:t>
            </a:r>
            <a:endParaRPr lang="fr-FR"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Le comité technique académique est compétent pour les questions intéressant l'organisation et le fonctionnement des établissements d'enseignement et de formation des premier et second degrés ainsi que pour les questions communes à l'organisation de ces établissements et des services administratifs, situés dans le ressort territorial de l'académie.</a:t>
            </a:r>
          </a:p>
        </p:txBody>
      </p:sp>
      <p:pic>
        <p:nvPicPr>
          <p:cNvPr id="5" name="Image 12">
            <a:extLst>
              <a:ext uri="{FF2B5EF4-FFF2-40B4-BE49-F238E27FC236}">
                <a16:creationId xmlns:a16="http://schemas.microsoft.com/office/drawing/2014/main" id="{049B8ABC-1258-431D-BD7B-CC0662CE1CA4}"/>
              </a:ext>
            </a:extLst>
          </p:cNvPr>
          <p:cNvPicPr>
            <a:picLocks noChangeAspect="1" noChangeArrowheads="1"/>
          </p:cNvPicPr>
          <p:nvPr/>
        </p:nvPicPr>
        <p:blipFill>
          <a:blip r:embed="rId2" cstate="print"/>
          <a:srcRect/>
          <a:stretch>
            <a:fillRect/>
          </a:stretch>
        </p:blipFill>
        <p:spPr bwMode="auto">
          <a:xfrm>
            <a:off x="306388" y="6056313"/>
            <a:ext cx="3067050" cy="693737"/>
          </a:xfrm>
          <a:prstGeom prst="rect">
            <a:avLst/>
          </a:prstGeom>
          <a:noFill/>
          <a:ln w="9525">
            <a:noFill/>
            <a:miter lim="800000"/>
            <a:headEnd/>
            <a:tailEnd/>
          </a:ln>
        </p:spPr>
      </p:pic>
      <p:pic>
        <p:nvPicPr>
          <p:cNvPr id="6" name="Image 2">
            <a:extLst>
              <a:ext uri="{FF2B5EF4-FFF2-40B4-BE49-F238E27FC236}">
                <a16:creationId xmlns:a16="http://schemas.microsoft.com/office/drawing/2014/main" id="{A1FF5E60-0E66-4F0D-A5BA-E5195A4808C4}"/>
              </a:ext>
            </a:extLst>
          </p:cNvPr>
          <p:cNvPicPr>
            <a:picLocks noChangeAspect="1" noChangeArrowheads="1"/>
          </p:cNvPicPr>
          <p:nvPr/>
        </p:nvPicPr>
        <p:blipFill>
          <a:blip r:embed="rId3" cstate="print"/>
          <a:srcRect/>
          <a:stretch>
            <a:fillRect/>
          </a:stretch>
        </p:blipFill>
        <p:spPr bwMode="auto">
          <a:xfrm>
            <a:off x="3933825" y="6324600"/>
            <a:ext cx="5889625" cy="412750"/>
          </a:xfrm>
          <a:prstGeom prst="rect">
            <a:avLst/>
          </a:prstGeom>
          <a:noFill/>
          <a:ln w="9525">
            <a:noFill/>
            <a:miter lim="800000"/>
            <a:headEnd/>
            <a:tailEnd/>
          </a:ln>
        </p:spPr>
      </p:pic>
      <p:pic>
        <p:nvPicPr>
          <p:cNvPr id="7" name="Image 14">
            <a:extLst>
              <a:ext uri="{FF2B5EF4-FFF2-40B4-BE49-F238E27FC236}">
                <a16:creationId xmlns:a16="http://schemas.microsoft.com/office/drawing/2014/main" id="{558BA3A7-DB15-49AC-8EDA-827C6CDE6302}"/>
              </a:ext>
            </a:extLst>
          </p:cNvPr>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spTree>
    <p:extLst>
      <p:ext uri="{BB962C8B-B14F-4D97-AF65-F5344CB8AC3E}">
        <p14:creationId xmlns:p14="http://schemas.microsoft.com/office/powerpoint/2010/main" val="401388130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88271D-54D7-48C7-9ABF-F8AE21DFDCE4}"/>
              </a:ext>
            </a:extLst>
          </p:cNvPr>
          <p:cNvSpPr>
            <a:spLocks noGrp="1"/>
          </p:cNvSpPr>
          <p:nvPr>
            <p:ph type="sldNum" sz="quarter" idx="12"/>
          </p:nvPr>
        </p:nvSpPr>
        <p:spPr/>
        <p:txBody>
          <a:bodyPr/>
          <a:lstStyle/>
          <a:p>
            <a:fld id="{EF6F1DFE-CCCF-489F-96E4-7F48A647CDB8}" type="slidenum">
              <a:rPr lang="fr-FR" altLang="fr-FR" smtClean="0"/>
              <a:pPr/>
              <a:t>11</a:t>
            </a:fld>
            <a:endParaRPr lang="fr-FR" altLang="fr-FR"/>
          </a:p>
        </p:txBody>
      </p:sp>
      <p:pic>
        <p:nvPicPr>
          <p:cNvPr id="3" name="Image 14">
            <a:extLst>
              <a:ext uri="{FF2B5EF4-FFF2-40B4-BE49-F238E27FC236}">
                <a16:creationId xmlns:a16="http://schemas.microsoft.com/office/drawing/2014/main" id="{4D415088-523A-4EE6-A6A3-A8DFE8F646B3}"/>
              </a:ext>
            </a:extLst>
          </p:cNvPr>
          <p:cNvPicPr>
            <a:picLocks noChangeAspect="1" noChangeArrowheads="1"/>
          </p:cNvPicPr>
          <p:nvPr/>
        </p:nvPicPr>
        <p:blipFill>
          <a:blip r:embed="rId2" cstate="print"/>
          <a:srcRect/>
          <a:stretch>
            <a:fillRect/>
          </a:stretch>
        </p:blipFill>
        <p:spPr bwMode="auto">
          <a:xfrm>
            <a:off x="10548938" y="6116638"/>
            <a:ext cx="1563687" cy="693737"/>
          </a:xfrm>
          <a:prstGeom prst="rect">
            <a:avLst/>
          </a:prstGeom>
          <a:noFill/>
          <a:ln w="9525">
            <a:noFill/>
            <a:miter lim="800000"/>
            <a:headEnd/>
            <a:tailEnd/>
          </a:ln>
        </p:spPr>
      </p:pic>
      <p:pic>
        <p:nvPicPr>
          <p:cNvPr id="4" name="Image 2">
            <a:extLst>
              <a:ext uri="{FF2B5EF4-FFF2-40B4-BE49-F238E27FC236}">
                <a16:creationId xmlns:a16="http://schemas.microsoft.com/office/drawing/2014/main" id="{907C661F-1D0F-40CB-ACF3-2A452788275A}"/>
              </a:ext>
            </a:extLst>
          </p:cNvPr>
          <p:cNvPicPr>
            <a:picLocks noChangeAspect="1" noChangeArrowheads="1"/>
          </p:cNvPicPr>
          <p:nvPr/>
        </p:nvPicPr>
        <p:blipFill>
          <a:blip r:embed="rId3" cstate="print"/>
          <a:srcRect/>
          <a:stretch>
            <a:fillRect/>
          </a:stretch>
        </p:blipFill>
        <p:spPr bwMode="auto">
          <a:xfrm>
            <a:off x="3933825" y="6324600"/>
            <a:ext cx="5889625" cy="412750"/>
          </a:xfrm>
          <a:prstGeom prst="rect">
            <a:avLst/>
          </a:prstGeom>
          <a:noFill/>
          <a:ln w="9525">
            <a:noFill/>
            <a:miter lim="800000"/>
            <a:headEnd/>
            <a:tailEnd/>
          </a:ln>
        </p:spPr>
      </p:pic>
      <p:pic>
        <p:nvPicPr>
          <p:cNvPr id="5" name="Image 12">
            <a:extLst>
              <a:ext uri="{FF2B5EF4-FFF2-40B4-BE49-F238E27FC236}">
                <a16:creationId xmlns:a16="http://schemas.microsoft.com/office/drawing/2014/main" id="{A32E0C44-D3E5-43D0-9627-B9F0C3EEF0F8}"/>
              </a:ext>
            </a:extLst>
          </p:cNvPr>
          <p:cNvPicPr>
            <a:picLocks noChangeAspect="1" noChangeArrowheads="1"/>
          </p:cNvPicPr>
          <p:nvPr/>
        </p:nvPicPr>
        <p:blipFill>
          <a:blip r:embed="rId4" cstate="print"/>
          <a:srcRect/>
          <a:stretch>
            <a:fillRect/>
          </a:stretch>
        </p:blipFill>
        <p:spPr bwMode="auto">
          <a:xfrm>
            <a:off x="306388" y="6056313"/>
            <a:ext cx="3067050" cy="693737"/>
          </a:xfrm>
          <a:prstGeom prst="rect">
            <a:avLst/>
          </a:prstGeom>
          <a:noFill/>
          <a:ln w="9525">
            <a:noFill/>
            <a:miter lim="800000"/>
            <a:headEnd/>
            <a:tailEnd/>
          </a:ln>
        </p:spPr>
      </p:pic>
      <p:sp>
        <p:nvSpPr>
          <p:cNvPr id="7" name="Rectangle 6">
            <a:extLst>
              <a:ext uri="{FF2B5EF4-FFF2-40B4-BE49-F238E27FC236}">
                <a16:creationId xmlns:a16="http://schemas.microsoft.com/office/drawing/2014/main" id="{63B2D611-80BC-472B-83D0-ADFFF54C15C0}"/>
              </a:ext>
            </a:extLst>
          </p:cNvPr>
          <p:cNvSpPr/>
          <p:nvPr/>
        </p:nvSpPr>
        <p:spPr>
          <a:xfrm>
            <a:off x="695400" y="147215"/>
            <a:ext cx="10658400" cy="852734"/>
          </a:xfrm>
          <a:prstGeom prst="rect">
            <a:avLst/>
          </a:prstGeom>
        </p:spPr>
        <p:txBody>
          <a:bodyPr wrap="square">
            <a:spAutoFit/>
          </a:bodyPr>
          <a:lstStyle/>
          <a:p>
            <a:pPr algn="ctr">
              <a:lnSpc>
                <a:spcPct val="115000"/>
              </a:lnSpc>
              <a:spcAft>
                <a:spcPts val="0"/>
              </a:spcAft>
            </a:pPr>
            <a:r>
              <a:rPr lang="fr-FR"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La CAPN </a:t>
            </a:r>
            <a:r>
              <a:rPr lang="fr-FR" sz="16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(Commission Administrative Paritaire Nationale) 10 représentants y siègeront.</a:t>
            </a:r>
          </a:p>
          <a:p>
            <a:pPr algn="ctr">
              <a:lnSpc>
                <a:spcPct val="115000"/>
              </a:lnSpc>
              <a:spcAft>
                <a:spcPts val="0"/>
              </a:spcAft>
            </a:pPr>
            <a:r>
              <a:rPr lang="fr-FR" sz="16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composition actuelle :  SNUEP-FSU(2) ; SNETAA-FO(3) ; CFDT(1) ; CGT(3) ; UNSA (1)</a:t>
            </a: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600" dirty="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6ED6575-A32C-44B3-8514-D13ECCC43386}"/>
              </a:ext>
            </a:extLst>
          </p:cNvPr>
          <p:cNvSpPr/>
          <p:nvPr/>
        </p:nvSpPr>
        <p:spPr>
          <a:xfrm>
            <a:off x="404056" y="1013536"/>
            <a:ext cx="11241088" cy="4604530"/>
          </a:xfrm>
          <a:prstGeom prst="rect">
            <a:avLst/>
          </a:prstGeom>
        </p:spPr>
        <p:txBody>
          <a:bodyPr wrap="square">
            <a:spAutoFit/>
          </a:bodyPr>
          <a:lstStyle/>
          <a:p>
            <a:pPr>
              <a:lnSpc>
                <a:spcPct val="115000"/>
              </a:lnSpc>
              <a:spcAft>
                <a:spcPts val="0"/>
              </a:spcAft>
            </a:pPr>
            <a:r>
              <a:rPr lang="fr-FR" sz="16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Qu’est ce qu’une commission paritaire ?</a:t>
            </a:r>
          </a:p>
          <a:p>
            <a:pPr>
              <a:lnSpc>
                <a:spcPct val="115000"/>
              </a:lnSpc>
              <a:spcAft>
                <a:spcPts val="0"/>
              </a:spcAft>
            </a:pPr>
            <a:endParaRPr lang="fr-FR" sz="16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La Commission Administrative Paritaire est une instance dans laquelle siègent en nombre égal des représentants de l l’administration et des représentants élus du personnel.</a:t>
            </a:r>
            <a:endParaRPr lang="fr-FR" sz="1600" dirty="0">
              <a:ea typeface="Calibri" panose="020F0502020204030204" pitchFamily="34" charset="0"/>
              <a:cs typeface="Times New Roman" panose="02020603050405020304" pitchFamily="18" charset="0"/>
            </a:endParaRPr>
          </a:p>
          <a:p>
            <a:pPr>
              <a:lnSpc>
                <a:spcPct val="115000"/>
              </a:lnSpc>
              <a:spcAft>
                <a:spcPts val="0"/>
              </a:spcAft>
            </a:pPr>
            <a:endParaRPr lang="fr-FR" sz="16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6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A quoi servent-elles ? </a:t>
            </a:r>
          </a:p>
          <a:p>
            <a:pPr>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Ces commissions concourent à la garantie de l’équité de traitement par l’administration entre les fonctionnaires d’un même corps.</a:t>
            </a:r>
            <a:endParaRPr lang="fr-FR" sz="1600" dirty="0">
              <a:ea typeface="Calibri" panose="020F0502020204030204" pitchFamily="34" charset="0"/>
              <a:cs typeface="Times New Roman" panose="02020603050405020304" pitchFamily="18" charset="0"/>
            </a:endParaRPr>
          </a:p>
          <a:p>
            <a:pPr>
              <a:lnSpc>
                <a:spcPct val="115000"/>
              </a:lnSpc>
              <a:spcAft>
                <a:spcPts val="0"/>
              </a:spcAft>
            </a:pPr>
            <a:endParaRPr lang="fr-FR" sz="16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Lors de ces commissions, par une déclaration liminaire, le </a:t>
            </a:r>
            <a:r>
              <a:rPr lang="fr-FR" sz="1600" b="1" dirty="0">
                <a:latin typeface="Arial" panose="020B0604020202020204" pitchFamily="34" charset="0"/>
                <a:ea typeface="Calibri" panose="020F0502020204030204" pitchFamily="34" charset="0"/>
                <a:cs typeface="Times New Roman" panose="02020603050405020304" pitchFamily="18" charset="0"/>
              </a:rPr>
              <a:t>SNUEP FSU</a:t>
            </a:r>
            <a:r>
              <a:rPr lang="fr-FR" sz="1600" dirty="0">
                <a:latin typeface="Arial" panose="020B0604020202020204" pitchFamily="34" charset="0"/>
                <a:ea typeface="Calibri" panose="020F0502020204030204" pitchFamily="34" charset="0"/>
                <a:cs typeface="Times New Roman" panose="02020603050405020304" pitchFamily="18" charset="0"/>
              </a:rPr>
              <a:t> fait connaître ses positions à l’administration,</a:t>
            </a:r>
            <a:endParaRPr lang="fr-FR" sz="1600" dirty="0">
              <a:ea typeface="Calibri" panose="020F0502020204030204" pitchFamily="34" charset="0"/>
              <a:cs typeface="Times New Roman" panose="02020603050405020304" pitchFamily="18" charset="0"/>
            </a:endParaRPr>
          </a:p>
          <a:p>
            <a:pPr>
              <a:lnSpc>
                <a:spcPct val="115000"/>
              </a:lnSpc>
              <a:spcAft>
                <a:spcPts val="0"/>
              </a:spcAft>
            </a:pPr>
            <a:endParaRPr lang="fr-FR" sz="16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Les commissaires paritaires interviennent pour défendre les droits et les intérêts des personnels individuellement et collectivement.</a:t>
            </a:r>
            <a:endParaRPr lang="fr-FR" sz="1600" dirty="0">
              <a:ea typeface="Calibri" panose="020F0502020204030204" pitchFamily="34" charset="0"/>
              <a:cs typeface="Times New Roman" panose="02020603050405020304" pitchFamily="18" charset="0"/>
            </a:endParaRPr>
          </a:p>
          <a:p>
            <a:pPr>
              <a:lnSpc>
                <a:spcPct val="115000"/>
              </a:lnSpc>
              <a:spcAft>
                <a:spcPts val="0"/>
              </a:spcAft>
            </a:pPr>
            <a:endParaRPr lang="fr-FR" sz="16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Nos représentants vérifient que toutes les règles soient scrupuleusement respectées lors du mouvement </a:t>
            </a:r>
            <a:r>
              <a:rPr lang="fr-FR" sz="1600" dirty="0" err="1">
                <a:latin typeface="Arial" panose="020B0604020202020204" pitchFamily="34" charset="0"/>
                <a:ea typeface="Calibri" panose="020F0502020204030204" pitchFamily="34" charset="0"/>
                <a:cs typeface="Times New Roman" panose="02020603050405020304" pitchFamily="18" charset="0"/>
              </a:rPr>
              <a:t>inter-académique</a:t>
            </a:r>
            <a:r>
              <a:rPr lang="fr-FR" sz="1600" dirty="0">
                <a:latin typeface="Arial" panose="020B0604020202020204" pitchFamily="34" charset="0"/>
                <a:ea typeface="Calibri" panose="020F0502020204030204" pitchFamily="34" charset="0"/>
                <a:cs typeface="Times New Roman" panose="02020603050405020304" pitchFamily="18" charset="0"/>
              </a:rPr>
              <a:t>.</a:t>
            </a:r>
            <a:endParaRPr lang="fr-FR"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37354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D8E72C4-EC7F-4CA8-B630-D2A49FFEB504}"/>
              </a:ext>
            </a:extLst>
          </p:cNvPr>
          <p:cNvSpPr>
            <a:spLocks noGrp="1"/>
          </p:cNvSpPr>
          <p:nvPr>
            <p:ph type="sldNum" sz="quarter" idx="12"/>
          </p:nvPr>
        </p:nvSpPr>
        <p:spPr/>
        <p:txBody>
          <a:bodyPr/>
          <a:lstStyle/>
          <a:p>
            <a:fld id="{EF6F1DFE-CCCF-489F-96E4-7F48A647CDB8}" type="slidenum">
              <a:rPr lang="fr-FR" altLang="fr-FR" smtClean="0"/>
              <a:pPr/>
              <a:t>12</a:t>
            </a:fld>
            <a:endParaRPr lang="fr-FR" altLang="fr-FR"/>
          </a:p>
        </p:txBody>
      </p:sp>
      <p:sp>
        <p:nvSpPr>
          <p:cNvPr id="3" name="Rectangle 2">
            <a:extLst>
              <a:ext uri="{FF2B5EF4-FFF2-40B4-BE49-F238E27FC236}">
                <a16:creationId xmlns:a16="http://schemas.microsoft.com/office/drawing/2014/main" id="{F3527D15-A188-4242-B414-705B18012ADA}"/>
              </a:ext>
            </a:extLst>
          </p:cNvPr>
          <p:cNvSpPr/>
          <p:nvPr/>
        </p:nvSpPr>
        <p:spPr>
          <a:xfrm>
            <a:off x="695400" y="147215"/>
            <a:ext cx="10658400" cy="852734"/>
          </a:xfrm>
          <a:prstGeom prst="rect">
            <a:avLst/>
          </a:prstGeom>
        </p:spPr>
        <p:txBody>
          <a:bodyPr wrap="square">
            <a:spAutoFit/>
          </a:bodyPr>
          <a:lstStyle/>
          <a:p>
            <a:pPr algn="ctr">
              <a:lnSpc>
                <a:spcPct val="115000"/>
              </a:lnSpc>
              <a:spcAft>
                <a:spcPts val="0"/>
              </a:spcAft>
            </a:pPr>
            <a:r>
              <a:rPr lang="fr-FR"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La CAPA </a:t>
            </a:r>
            <a:r>
              <a:rPr lang="fr-FR" sz="16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(Commission Administrative Paritaire académique) 10 représentants y siègeront.</a:t>
            </a:r>
          </a:p>
          <a:p>
            <a:pPr algn="ctr">
              <a:lnSpc>
                <a:spcPct val="115000"/>
              </a:lnSpc>
              <a:spcAft>
                <a:spcPts val="0"/>
              </a:spcAft>
            </a:pPr>
            <a:r>
              <a:rPr lang="fr-FR" sz="16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composition actuelle :  SNUEP-FSU(1) ; SNETAA-FO(3) ; CFDT(2) ; CGT(4) </a:t>
            </a:r>
            <a:endParaRPr lang="fr-FR" sz="1600" dirty="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871F746-8A23-4032-B662-E550B948E6F0}"/>
              </a:ext>
            </a:extLst>
          </p:cNvPr>
          <p:cNvSpPr/>
          <p:nvPr/>
        </p:nvSpPr>
        <p:spPr>
          <a:xfrm>
            <a:off x="840024" y="1480384"/>
            <a:ext cx="10369152" cy="3480055"/>
          </a:xfrm>
          <a:prstGeom prst="rect">
            <a:avLst/>
          </a:prstGeom>
        </p:spPr>
        <p:txBody>
          <a:bodyPr wrap="square">
            <a:spAutoFit/>
          </a:bodyPr>
          <a:lstStyle/>
          <a:p>
            <a:pPr>
              <a:lnSpc>
                <a:spcPct val="115000"/>
              </a:lnSpc>
              <a:spcAft>
                <a:spcPts val="0"/>
              </a:spcAft>
            </a:pPr>
            <a:r>
              <a:rPr lang="fr-FR" b="1" dirty="0">
                <a:solidFill>
                  <a:srgbClr val="00B050"/>
                </a:solidFill>
                <a:latin typeface="Arial" panose="020B0604020202020204" pitchFamily="34" charset="0"/>
                <a:ea typeface="Calibri" panose="020F0502020204030204" pitchFamily="34" charset="0"/>
                <a:cs typeface="Times New Roman" panose="02020603050405020304" pitchFamily="18" charset="0"/>
              </a:rPr>
              <a:t>A quoi servent-elles ? </a:t>
            </a:r>
          </a:p>
          <a:p>
            <a:pPr>
              <a:lnSpc>
                <a:spcPct val="115000"/>
              </a:lnSpc>
              <a:spcAft>
                <a:spcPts val="0"/>
              </a:spcAft>
            </a:pPr>
            <a:r>
              <a:rPr lang="fr-FR" b="1" dirty="0">
                <a:latin typeface="Arial" panose="020B0604020202020204" pitchFamily="34" charset="0"/>
                <a:ea typeface="Calibri" panose="020F0502020204030204" pitchFamily="34" charset="0"/>
                <a:cs typeface="Times New Roman" panose="02020603050405020304" pitchFamily="18" charset="0"/>
              </a:rPr>
              <a:t>Les représentants en CAPA interviennent sur :</a:t>
            </a:r>
            <a:endParaRPr lang="fr-FR" sz="3200" dirty="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les évaluations (réduction d’ancienneté)</a:t>
            </a:r>
            <a:endParaRPr lang="fr-FR" sz="3200" dirty="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promotions de grade (HC et classe exceptionnelle)</a:t>
            </a:r>
            <a:endParaRPr lang="fr-FR" sz="3200" dirty="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mutations </a:t>
            </a:r>
            <a:endParaRPr lang="fr-FR" sz="3200" dirty="0">
              <a:ea typeface="Calibri" panose="020F0502020204030204" pitchFamily="34" charset="0"/>
              <a:cs typeface="Times New Roman" panose="02020603050405020304" pitchFamily="18" charset="0"/>
            </a:endParaRPr>
          </a:p>
          <a:p>
            <a:pPr>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titularisations</a:t>
            </a:r>
            <a:endParaRPr lang="fr-FR" sz="3200" dirty="0">
              <a:ea typeface="Calibri" panose="020F0502020204030204" pitchFamily="34" charset="0"/>
              <a:cs typeface="Times New Roman" panose="02020603050405020304" pitchFamily="18" charset="0"/>
            </a:endParaRPr>
          </a:p>
          <a:p>
            <a:pPr>
              <a:lnSpc>
                <a:spcPct val="115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sanctions disciplinaires.</a:t>
            </a:r>
            <a:endParaRPr lang="fr-FR" sz="3200" dirty="0">
              <a:ea typeface="Calibri" panose="020F0502020204030204" pitchFamily="34" charset="0"/>
              <a:cs typeface="Times New Roman" panose="02020603050405020304" pitchFamily="18" charset="0"/>
            </a:endParaRPr>
          </a:p>
        </p:txBody>
      </p:sp>
      <p:pic>
        <p:nvPicPr>
          <p:cNvPr id="5" name="Image 12">
            <a:extLst>
              <a:ext uri="{FF2B5EF4-FFF2-40B4-BE49-F238E27FC236}">
                <a16:creationId xmlns:a16="http://schemas.microsoft.com/office/drawing/2014/main" id="{879B596D-9453-427B-93CB-C2B5825063A7}"/>
              </a:ext>
            </a:extLst>
          </p:cNvPr>
          <p:cNvPicPr>
            <a:picLocks noChangeAspect="1" noChangeArrowheads="1"/>
          </p:cNvPicPr>
          <p:nvPr/>
        </p:nvPicPr>
        <p:blipFill>
          <a:blip r:embed="rId2" cstate="print"/>
          <a:srcRect/>
          <a:stretch>
            <a:fillRect/>
          </a:stretch>
        </p:blipFill>
        <p:spPr bwMode="auto">
          <a:xfrm>
            <a:off x="306388" y="6056313"/>
            <a:ext cx="3067050" cy="693737"/>
          </a:xfrm>
          <a:prstGeom prst="rect">
            <a:avLst/>
          </a:prstGeom>
          <a:noFill/>
          <a:ln w="9525">
            <a:noFill/>
            <a:miter lim="800000"/>
            <a:headEnd/>
            <a:tailEnd/>
          </a:ln>
        </p:spPr>
      </p:pic>
      <p:pic>
        <p:nvPicPr>
          <p:cNvPr id="6" name="Image 2">
            <a:extLst>
              <a:ext uri="{FF2B5EF4-FFF2-40B4-BE49-F238E27FC236}">
                <a16:creationId xmlns:a16="http://schemas.microsoft.com/office/drawing/2014/main" id="{6E8C98D0-F21B-46EE-A48A-4B865A6A2ABC}"/>
              </a:ext>
            </a:extLst>
          </p:cNvPr>
          <p:cNvPicPr>
            <a:picLocks noChangeAspect="1" noChangeArrowheads="1"/>
          </p:cNvPicPr>
          <p:nvPr/>
        </p:nvPicPr>
        <p:blipFill>
          <a:blip r:embed="rId3" cstate="print"/>
          <a:srcRect/>
          <a:stretch>
            <a:fillRect/>
          </a:stretch>
        </p:blipFill>
        <p:spPr bwMode="auto">
          <a:xfrm>
            <a:off x="3933825" y="6324600"/>
            <a:ext cx="5889625" cy="412750"/>
          </a:xfrm>
          <a:prstGeom prst="rect">
            <a:avLst/>
          </a:prstGeom>
          <a:noFill/>
          <a:ln w="9525">
            <a:noFill/>
            <a:miter lim="800000"/>
            <a:headEnd/>
            <a:tailEnd/>
          </a:ln>
        </p:spPr>
      </p:pic>
      <p:pic>
        <p:nvPicPr>
          <p:cNvPr id="7" name="Image 14">
            <a:extLst>
              <a:ext uri="{FF2B5EF4-FFF2-40B4-BE49-F238E27FC236}">
                <a16:creationId xmlns:a16="http://schemas.microsoft.com/office/drawing/2014/main" id="{2FB5E70B-0F26-46E3-B6B9-8E1A199EA547}"/>
              </a:ext>
            </a:extLst>
          </p:cNvPr>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spTree>
    <p:extLst>
      <p:ext uri="{BB962C8B-B14F-4D97-AF65-F5344CB8AC3E}">
        <p14:creationId xmlns:p14="http://schemas.microsoft.com/office/powerpoint/2010/main" val="38761843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36C26FF-B993-44B8-9547-D9E8651A49FC}"/>
              </a:ext>
            </a:extLst>
          </p:cNvPr>
          <p:cNvSpPr>
            <a:spLocks noGrp="1"/>
          </p:cNvSpPr>
          <p:nvPr>
            <p:ph type="sldNum" sz="quarter" idx="12"/>
          </p:nvPr>
        </p:nvSpPr>
        <p:spPr/>
        <p:txBody>
          <a:bodyPr/>
          <a:lstStyle/>
          <a:p>
            <a:fld id="{EF6F1DFE-CCCF-489F-96E4-7F48A647CDB8}" type="slidenum">
              <a:rPr lang="fr-FR" altLang="fr-FR" smtClean="0"/>
              <a:pPr/>
              <a:t>13</a:t>
            </a:fld>
            <a:endParaRPr lang="fr-FR" altLang="fr-FR"/>
          </a:p>
        </p:txBody>
      </p:sp>
      <p:sp>
        <p:nvSpPr>
          <p:cNvPr id="3" name="Rectangle 2">
            <a:extLst>
              <a:ext uri="{FF2B5EF4-FFF2-40B4-BE49-F238E27FC236}">
                <a16:creationId xmlns:a16="http://schemas.microsoft.com/office/drawing/2014/main" id="{E7EEEB21-CA5C-4304-821C-DB8BE6855C74}"/>
              </a:ext>
            </a:extLst>
          </p:cNvPr>
          <p:cNvSpPr/>
          <p:nvPr/>
        </p:nvSpPr>
        <p:spPr>
          <a:xfrm>
            <a:off x="2783632" y="136525"/>
            <a:ext cx="6096000" cy="610488"/>
          </a:xfrm>
          <a:prstGeom prst="rect">
            <a:avLst/>
          </a:prstGeom>
        </p:spPr>
        <p:txBody>
          <a:bodyPr>
            <a:spAutoFit/>
          </a:bodyPr>
          <a:lstStyle/>
          <a:p>
            <a:pPr algn="ctr">
              <a:lnSpc>
                <a:spcPct val="115000"/>
              </a:lnSpc>
              <a:spcAft>
                <a:spcPts val="0"/>
              </a:spcAft>
            </a:pPr>
            <a:r>
              <a:rPr lang="fr-FR" sz="3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La CCP </a:t>
            </a:r>
            <a:r>
              <a:rPr lang="fr-FR" b="1" dirty="0">
                <a:solidFill>
                  <a:srgbClr val="FF0000"/>
                </a:solidFill>
                <a:latin typeface="Arial" panose="020B0604020202020204" pitchFamily="34" charset="0"/>
                <a:ea typeface="Calibri" panose="020F0502020204030204" pitchFamily="34" charset="0"/>
                <a:cs typeface="Times New Roman" panose="02020603050405020304" pitchFamily="18" charset="0"/>
              </a:rPr>
              <a:t>la commission consultative paritaire</a:t>
            </a:r>
          </a:p>
        </p:txBody>
      </p:sp>
      <p:sp>
        <p:nvSpPr>
          <p:cNvPr id="4" name="Rectangle 3">
            <a:extLst>
              <a:ext uri="{FF2B5EF4-FFF2-40B4-BE49-F238E27FC236}">
                <a16:creationId xmlns:a16="http://schemas.microsoft.com/office/drawing/2014/main" id="{8D9C1FC6-BA8B-46FB-9E1B-52A478B2579D}"/>
              </a:ext>
            </a:extLst>
          </p:cNvPr>
          <p:cNvSpPr/>
          <p:nvPr/>
        </p:nvSpPr>
        <p:spPr>
          <a:xfrm>
            <a:off x="947428" y="930816"/>
            <a:ext cx="10297144" cy="3993594"/>
          </a:xfrm>
          <a:prstGeom prst="rect">
            <a:avLst/>
          </a:prstGeom>
        </p:spPr>
        <p:txBody>
          <a:bodyPr wrap="square">
            <a:spAutoFit/>
          </a:bodyPr>
          <a:lstStyle/>
          <a:p>
            <a:pPr>
              <a:lnSpc>
                <a:spcPct val="115000"/>
              </a:lnSpc>
              <a:spcAft>
                <a:spcPts val="1000"/>
              </a:spcAft>
            </a:pPr>
            <a:r>
              <a:rPr lang="fr-FR" b="1" dirty="0">
                <a:solidFill>
                  <a:srgbClr val="00B050"/>
                </a:solidFill>
                <a:latin typeface="Arial" panose="020B0604020202020204" pitchFamily="34" charset="0"/>
                <a:ea typeface="Calibri" panose="020F0502020204030204" pitchFamily="34" charset="0"/>
                <a:cs typeface="Times New Roman" panose="02020603050405020304" pitchFamily="18" charset="0"/>
              </a:rPr>
              <a:t>A quoi servent-elles ? </a:t>
            </a:r>
          </a:p>
          <a:p>
            <a:pPr>
              <a:lnSpc>
                <a:spcPct val="115000"/>
              </a:lnSpc>
              <a:spcAft>
                <a:spcPts val="1000"/>
              </a:spcAft>
            </a:pPr>
            <a:r>
              <a:rPr lang="fr-FR" sz="1600" dirty="0">
                <a:latin typeface="Arial" panose="020B0604020202020204" pitchFamily="34" charset="0"/>
                <a:ea typeface="Times New Roman" panose="02020603050405020304" pitchFamily="18" charset="0"/>
                <a:cs typeface="Times New Roman" panose="02020603050405020304" pitchFamily="18" charset="0"/>
              </a:rPr>
              <a:t>Elles sont consultées notamment en cas de sanction disciplinaire, de licenciement. Les attributions des CCP sont cependant encore trop</a:t>
            </a:r>
            <a:r>
              <a:rPr lang="fr-FR" sz="1600" dirty="0">
                <a:latin typeface="Times New Roman" panose="02020603050405020304" pitchFamily="18" charset="0"/>
                <a:ea typeface="Times New Roman" panose="02020603050405020304" pitchFamily="18" charset="0"/>
                <a:cs typeface="Times New Roman" panose="02020603050405020304" pitchFamily="18" charset="0"/>
              </a:rPr>
              <a:t> restrictives : leur rôle doit être élargi et rapproché de celui des CAP des personnels titulaires.</a:t>
            </a:r>
            <a:endParaRPr lang="fr-FR" sz="1600" dirty="0">
              <a:ea typeface="Calibri" panose="020F0502020204030204" pitchFamily="34" charset="0"/>
              <a:cs typeface="Times New Roman" panose="02020603050405020304" pitchFamily="18" charset="0"/>
            </a:endParaRPr>
          </a:p>
          <a:p>
            <a:pPr>
              <a:lnSpc>
                <a:spcPct val="115000"/>
              </a:lnSpc>
              <a:spcAft>
                <a:spcPts val="1000"/>
              </a:spcAft>
            </a:pPr>
            <a:endParaRPr lang="fr-FR" sz="16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FR" sz="1600" dirty="0">
                <a:latin typeface="Arial" panose="020B0604020202020204" pitchFamily="34" charset="0"/>
                <a:ea typeface="Times New Roman" panose="02020603050405020304" pitchFamily="18" charset="0"/>
                <a:cs typeface="Times New Roman" panose="02020603050405020304" pitchFamily="18" charset="0"/>
              </a:rPr>
              <a:t>Il existe dans chaque académie trois CCP :</a:t>
            </a:r>
            <a:endParaRPr lang="fr-FR" sz="1600" dirty="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fr-FR" sz="1600" dirty="0">
                <a:latin typeface="Arial" panose="020B0604020202020204" pitchFamily="34" charset="0"/>
                <a:ea typeface="Times New Roman" panose="02020603050405020304" pitchFamily="18" charset="0"/>
                <a:cs typeface="Times New Roman" panose="02020603050405020304" pitchFamily="18" charset="0"/>
              </a:rPr>
              <a:t>la CCP compétente pour les non-titulaires exerçant des fonctions d’enseignement, d’éducation et d’orientation (les « contractuels »).</a:t>
            </a:r>
            <a:endParaRPr lang="fr-FR" sz="1600" dirty="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fr-FR" sz="1600" dirty="0">
                <a:latin typeface="Arial" panose="020B0604020202020204" pitchFamily="34" charset="0"/>
                <a:ea typeface="Times New Roman" panose="02020603050405020304" pitchFamily="18" charset="0"/>
                <a:cs typeface="Times New Roman" panose="02020603050405020304" pitchFamily="18" charset="0"/>
              </a:rPr>
              <a:t>la CCP compétente pour les non-titulaires exerçant des fonctions de surveillance et d’accompagnement des élèves (assistants d’éducation, auxiliaires de vie scolaire, AESH).</a:t>
            </a:r>
            <a:endParaRPr lang="fr-FR" sz="1600" dirty="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fr-FR" sz="1600" dirty="0">
                <a:latin typeface="Arial" panose="020B0604020202020204" pitchFamily="34" charset="0"/>
                <a:ea typeface="Times New Roman" panose="02020603050405020304" pitchFamily="18" charset="0"/>
                <a:cs typeface="Times New Roman" panose="02020603050405020304" pitchFamily="18" charset="0"/>
              </a:rPr>
              <a:t>la CCP compétente pour les non-titulaires exerçant des fonctions dans les domaines administratif, technique, social et de santé.</a:t>
            </a:r>
            <a:endParaRPr lang="fr-FR"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95340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F45476A-C333-4C70-9349-AE562A47B398}"/>
              </a:ext>
            </a:extLst>
          </p:cNvPr>
          <p:cNvSpPr>
            <a:spLocks noGrp="1"/>
          </p:cNvSpPr>
          <p:nvPr>
            <p:ph type="sldNum" sz="quarter" idx="12"/>
          </p:nvPr>
        </p:nvSpPr>
        <p:spPr/>
        <p:txBody>
          <a:bodyPr/>
          <a:lstStyle/>
          <a:p>
            <a:fld id="{EF6F1DFE-CCCF-489F-96E4-7F48A647CDB8}" type="slidenum">
              <a:rPr lang="fr-FR" altLang="fr-FR" smtClean="0"/>
              <a:pPr/>
              <a:t>14</a:t>
            </a:fld>
            <a:endParaRPr lang="fr-FR" altLang="fr-FR"/>
          </a:p>
        </p:txBody>
      </p:sp>
      <p:sp>
        <p:nvSpPr>
          <p:cNvPr id="6" name="Rectangle 6">
            <a:extLst>
              <a:ext uri="{FF2B5EF4-FFF2-40B4-BE49-F238E27FC236}">
                <a16:creationId xmlns:a16="http://schemas.microsoft.com/office/drawing/2014/main" id="{EBC00B59-5573-4B9B-8D88-6F53AA336A95}"/>
              </a:ext>
            </a:extLst>
          </p:cNvPr>
          <p:cNvSpPr>
            <a:spLocks noChangeArrowheads="1"/>
          </p:cNvSpPr>
          <p:nvPr/>
        </p:nvSpPr>
        <p:spPr bwMode="auto">
          <a:xfrm>
            <a:off x="2676525" y="21748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9" name="Rectangle 7">
            <a:extLst>
              <a:ext uri="{FF2B5EF4-FFF2-40B4-BE49-F238E27FC236}">
                <a16:creationId xmlns:a16="http://schemas.microsoft.com/office/drawing/2014/main" id="{18DEC30E-9E71-40A1-927B-65C97C8A291B}"/>
              </a:ext>
            </a:extLst>
          </p:cNvPr>
          <p:cNvSpPr>
            <a:spLocks noChangeArrowheads="1"/>
          </p:cNvSpPr>
          <p:nvPr/>
        </p:nvSpPr>
        <p:spPr bwMode="auto">
          <a:xfrm>
            <a:off x="2676525" y="3051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pic>
        <p:nvPicPr>
          <p:cNvPr id="17" name="Image 16">
            <a:extLst>
              <a:ext uri="{FF2B5EF4-FFF2-40B4-BE49-F238E27FC236}">
                <a16:creationId xmlns:a16="http://schemas.microsoft.com/office/drawing/2014/main" id="{825A4175-4BEA-464E-81FD-27CAC469EC97}"/>
              </a:ext>
            </a:extLst>
          </p:cNvPr>
          <p:cNvPicPr>
            <a:picLocks noChangeAspect="1"/>
          </p:cNvPicPr>
          <p:nvPr/>
        </p:nvPicPr>
        <p:blipFill>
          <a:blip r:embed="rId2"/>
          <a:stretch>
            <a:fillRect/>
          </a:stretch>
        </p:blipFill>
        <p:spPr>
          <a:xfrm>
            <a:off x="479376" y="337890"/>
            <a:ext cx="11232772" cy="1803142"/>
          </a:xfrm>
          <a:prstGeom prst="rect">
            <a:avLst/>
          </a:prstGeom>
        </p:spPr>
      </p:pic>
      <p:graphicFrame>
        <p:nvGraphicFramePr>
          <p:cNvPr id="18" name="Tableau 17">
            <a:extLst>
              <a:ext uri="{FF2B5EF4-FFF2-40B4-BE49-F238E27FC236}">
                <a16:creationId xmlns:a16="http://schemas.microsoft.com/office/drawing/2014/main" id="{DF394D18-BCE0-4E3E-9789-8167EC25D2E0}"/>
              </a:ext>
            </a:extLst>
          </p:cNvPr>
          <p:cNvGraphicFramePr>
            <a:graphicFrameLocks noGrp="1"/>
          </p:cNvGraphicFramePr>
          <p:nvPr>
            <p:extLst>
              <p:ext uri="{D42A27DB-BD31-4B8C-83A1-F6EECF244321}">
                <p14:modId xmlns:p14="http://schemas.microsoft.com/office/powerpoint/2010/main" val="186212800"/>
              </p:ext>
            </p:extLst>
          </p:nvPr>
        </p:nvGraphicFramePr>
        <p:xfrm>
          <a:off x="479376" y="2141033"/>
          <a:ext cx="11232772" cy="4279701"/>
        </p:xfrm>
        <a:graphic>
          <a:graphicData uri="http://schemas.openxmlformats.org/drawingml/2006/table">
            <a:tbl>
              <a:tblPr firstRow="1" firstCol="1" bandRow="1">
                <a:tableStyleId>{5C22544A-7EE6-4342-B048-85BDC9FD1C3A}</a:tableStyleId>
              </a:tblPr>
              <a:tblGrid>
                <a:gridCol w="698568">
                  <a:extLst>
                    <a:ext uri="{9D8B030D-6E8A-4147-A177-3AD203B41FA5}">
                      <a16:colId xmlns:a16="http://schemas.microsoft.com/office/drawing/2014/main" val="2454825183"/>
                    </a:ext>
                  </a:extLst>
                </a:gridCol>
                <a:gridCol w="2289342">
                  <a:extLst>
                    <a:ext uri="{9D8B030D-6E8A-4147-A177-3AD203B41FA5}">
                      <a16:colId xmlns:a16="http://schemas.microsoft.com/office/drawing/2014/main" val="378965589"/>
                    </a:ext>
                  </a:extLst>
                </a:gridCol>
                <a:gridCol w="1201411">
                  <a:extLst>
                    <a:ext uri="{9D8B030D-6E8A-4147-A177-3AD203B41FA5}">
                      <a16:colId xmlns:a16="http://schemas.microsoft.com/office/drawing/2014/main" val="3399014745"/>
                    </a:ext>
                  </a:extLst>
                </a:gridCol>
                <a:gridCol w="267037">
                  <a:extLst>
                    <a:ext uri="{9D8B030D-6E8A-4147-A177-3AD203B41FA5}">
                      <a16:colId xmlns:a16="http://schemas.microsoft.com/office/drawing/2014/main" val="3597178185"/>
                    </a:ext>
                  </a:extLst>
                </a:gridCol>
                <a:gridCol w="1000481">
                  <a:extLst>
                    <a:ext uri="{9D8B030D-6E8A-4147-A177-3AD203B41FA5}">
                      <a16:colId xmlns:a16="http://schemas.microsoft.com/office/drawing/2014/main" val="4008578283"/>
                    </a:ext>
                  </a:extLst>
                </a:gridCol>
                <a:gridCol w="655882">
                  <a:extLst>
                    <a:ext uri="{9D8B030D-6E8A-4147-A177-3AD203B41FA5}">
                      <a16:colId xmlns:a16="http://schemas.microsoft.com/office/drawing/2014/main" val="274481970"/>
                    </a:ext>
                  </a:extLst>
                </a:gridCol>
                <a:gridCol w="1946827">
                  <a:extLst>
                    <a:ext uri="{9D8B030D-6E8A-4147-A177-3AD203B41FA5}">
                      <a16:colId xmlns:a16="http://schemas.microsoft.com/office/drawing/2014/main" val="557807595"/>
                    </a:ext>
                  </a:extLst>
                </a:gridCol>
                <a:gridCol w="3173224">
                  <a:extLst>
                    <a:ext uri="{9D8B030D-6E8A-4147-A177-3AD203B41FA5}">
                      <a16:colId xmlns:a16="http://schemas.microsoft.com/office/drawing/2014/main" val="3016452762"/>
                    </a:ext>
                  </a:extLst>
                </a:gridCol>
              </a:tblGrid>
              <a:tr h="173485">
                <a:tc>
                  <a:txBody>
                    <a:bodyPr/>
                    <a:lstStyle/>
                    <a:p>
                      <a:pPr algn="ctr">
                        <a:lnSpc>
                          <a:spcPct val="115000"/>
                        </a:lnSpc>
                        <a:spcAft>
                          <a:spcPts val="1000"/>
                        </a:spcAft>
                      </a:pPr>
                      <a:r>
                        <a:rPr lang="fr-FR" sz="1000">
                          <a:effectLst/>
                        </a:rPr>
                        <a:t>Rang</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000">
                          <a:effectLst/>
                        </a:rPr>
                        <a:t>Nom-Prénom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000">
                          <a:effectLst/>
                        </a:rPr>
                        <a:t>Syndicat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0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000">
                          <a:effectLst/>
                        </a:rPr>
                        <a:t>Grade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000">
                          <a:effectLst/>
                        </a:rPr>
                        <a:t>Rang</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000">
                          <a:effectLst/>
                        </a:rPr>
                        <a:t>Nom-Prénom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000">
                          <a:effectLst/>
                        </a:rPr>
                        <a:t>Etablissement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542886"/>
                  </a:ext>
                </a:extLst>
              </a:tr>
              <a:tr h="480123">
                <a:tc>
                  <a:txBody>
                    <a:bodyPr/>
                    <a:lstStyle/>
                    <a:p>
                      <a:pPr algn="ctr">
                        <a:lnSpc>
                          <a:spcPct val="115000"/>
                        </a:lnSpc>
                        <a:spcAft>
                          <a:spcPts val="1000"/>
                        </a:spcAft>
                      </a:pPr>
                      <a:r>
                        <a:rPr lang="fr-FR" sz="800">
                          <a:effectLst/>
                        </a:rPr>
                        <a:t>Dé1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Sophie VENETITAY</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Classe Ex</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LINOTTE Vincent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LPO CAMILLE CLAUDEL, MANTES LA VILLE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9734703"/>
                  </a:ext>
                </a:extLst>
              </a:tr>
              <a:tr h="190847">
                <a:tc>
                  <a:txBody>
                    <a:bodyPr/>
                    <a:lstStyle/>
                    <a:p>
                      <a:pPr algn="ctr">
                        <a:lnSpc>
                          <a:spcPct val="115000"/>
                        </a:lnSpc>
                        <a:spcAft>
                          <a:spcPts val="1000"/>
                        </a:spcAft>
                      </a:pPr>
                      <a:r>
                        <a:rPr lang="fr-FR" sz="8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Martine DUPRE-FELIX</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SNUIPP</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Classe Ex</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SCHAEFFER Corinne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LPO EUGENE RONCERAY, BEZONS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1828523"/>
                  </a:ext>
                </a:extLst>
              </a:tr>
              <a:tr h="190847">
                <a:tc>
                  <a:txBody>
                    <a:bodyPr/>
                    <a:lstStyle/>
                    <a:p>
                      <a:pPr algn="ctr">
                        <a:lnSpc>
                          <a:spcPct val="115000"/>
                        </a:lnSpc>
                        <a:spcAft>
                          <a:spcPts val="1000"/>
                        </a:spcAft>
                      </a:pPr>
                      <a:r>
                        <a:rPr lang="fr-FR" sz="8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Sylvie DONNE LACOUTURE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SNASUB</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Hors classe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DAUBRESSE Fabien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 GUSTAVE EIFFEL, MASSY</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2259799"/>
                  </a:ext>
                </a:extLst>
              </a:tr>
              <a:tr h="190847">
                <a:tc>
                  <a:txBody>
                    <a:bodyPr/>
                    <a:lstStyle/>
                    <a:p>
                      <a:pPr algn="ctr">
                        <a:lnSpc>
                          <a:spcPct val="115000"/>
                        </a:lnSpc>
                        <a:spcAft>
                          <a:spcPts val="1000"/>
                        </a:spcAft>
                      </a:pPr>
                      <a:r>
                        <a:rPr lang="fr-FR" sz="800">
                          <a:effectLst/>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Olivier GUYON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SNUEP</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Hors classe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GUYON Olivier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LPO LAVOISIER, PORCHEVILLE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6907822"/>
                  </a:ext>
                </a:extLst>
              </a:tr>
              <a:tr h="190847">
                <a:tc>
                  <a:txBody>
                    <a:bodyPr/>
                    <a:lstStyle/>
                    <a:p>
                      <a:pPr algn="ctr">
                        <a:lnSpc>
                          <a:spcPct val="115000"/>
                        </a:lnSpc>
                        <a:spcAft>
                          <a:spcPts val="1000"/>
                        </a:spcAft>
                      </a:pPr>
                      <a:r>
                        <a:rPr lang="fr-FR" sz="800">
                          <a:effectLst/>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Bruno MARECHAL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SNEP</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Hors classe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ALLAN Samir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 FERDINAND BUISSON, ERMONT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0303818"/>
                  </a:ext>
                </a:extLst>
              </a:tr>
              <a:tr h="190847">
                <a:tc>
                  <a:txBody>
                    <a:bodyPr/>
                    <a:lstStyle/>
                    <a:p>
                      <a:pPr algn="ctr">
                        <a:lnSpc>
                          <a:spcPct val="115000"/>
                        </a:lnSpc>
                        <a:spcAft>
                          <a:spcPts val="1000"/>
                        </a:spcAft>
                      </a:pPr>
                      <a:r>
                        <a:rPr lang="fr-FR" sz="800">
                          <a:effectLst/>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Antoine TARDY</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Hors classe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JUVIN Marie-Claude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LPO GUSTAVE EIFFEL, RUEIL MALMAISON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9798601"/>
                  </a:ext>
                </a:extLst>
              </a:tr>
              <a:tr h="190847">
                <a:tc>
                  <a:txBody>
                    <a:bodyPr/>
                    <a:lstStyle/>
                    <a:p>
                      <a:pPr algn="ctr">
                        <a:lnSpc>
                          <a:spcPct val="115000"/>
                        </a:lnSpc>
                        <a:spcAft>
                          <a:spcPts val="1000"/>
                        </a:spcAft>
                      </a:pPr>
                      <a:r>
                        <a:rPr lang="fr-FR" sz="800">
                          <a:effectLst/>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Pascal HOUDU</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SNUIPP</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Hors classe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COTTÉ Valérie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LPO LAVOISIER, PORCHEVILLE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7609565"/>
                  </a:ext>
                </a:extLst>
              </a:tr>
              <a:tr h="190847">
                <a:tc>
                  <a:txBody>
                    <a:bodyPr/>
                    <a:lstStyle/>
                    <a:p>
                      <a:pPr algn="ctr">
                        <a:lnSpc>
                          <a:spcPct val="115000"/>
                        </a:lnSpc>
                        <a:spcAft>
                          <a:spcPts val="1000"/>
                        </a:spcAft>
                      </a:pPr>
                      <a:r>
                        <a:rPr lang="fr-FR" sz="800">
                          <a:effectLst/>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Patricia BRAIVE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SNICS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Hors classe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MARRAS Ernest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 GUSTAVE EIFFEL, MASSY</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1907231"/>
                  </a:ext>
                </a:extLst>
              </a:tr>
              <a:tr h="190847">
                <a:tc>
                  <a:txBody>
                    <a:bodyPr/>
                    <a:lstStyle/>
                    <a:p>
                      <a:pPr algn="ctr">
                        <a:lnSpc>
                          <a:spcPct val="115000"/>
                        </a:lnSpc>
                        <a:spcAft>
                          <a:spcPts val="1000"/>
                        </a:spcAft>
                      </a:pPr>
                      <a:r>
                        <a:rPr lang="fr-FR" sz="800">
                          <a:effectLst/>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Albine CAILLIE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SNUAS-FP</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Classe normale (CN)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u="sng">
                          <a:effectLst/>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BOUILLAUD Dominique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LPO SEDAR SENGHOR, MAGNANVILLE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7894765"/>
                  </a:ext>
                </a:extLst>
              </a:tr>
              <a:tr h="190847">
                <a:tc>
                  <a:txBody>
                    <a:bodyPr/>
                    <a:lstStyle/>
                    <a:p>
                      <a:pPr algn="ctr">
                        <a:lnSpc>
                          <a:spcPct val="115000"/>
                        </a:lnSpc>
                        <a:spcAft>
                          <a:spcPts val="1000"/>
                        </a:spcAft>
                      </a:pPr>
                      <a:r>
                        <a:rPr lang="fr-FR" sz="800">
                          <a:effectLst/>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Laure GENESTE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CN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BETTAYEB Rafikha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 DE PRONY, ASNIERES SUR SEINE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0839153"/>
                  </a:ext>
                </a:extLst>
              </a:tr>
              <a:tr h="190847">
                <a:tc>
                  <a:txBody>
                    <a:bodyPr/>
                    <a:lstStyle/>
                    <a:p>
                      <a:pPr algn="ctr">
                        <a:lnSpc>
                          <a:spcPct val="115000"/>
                        </a:lnSpc>
                        <a:spcAft>
                          <a:spcPts val="1000"/>
                        </a:spcAft>
                      </a:pPr>
                      <a:r>
                        <a:rPr lang="fr-FR" sz="800">
                          <a:effectLst/>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Rémy CAVALLUCI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SNASUB</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CN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RIEUX Ruth</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 VASSILY KANDINSKY, NEUILLY SUR SEINE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738376"/>
                  </a:ext>
                </a:extLst>
              </a:tr>
              <a:tr h="190847">
                <a:tc>
                  <a:txBody>
                    <a:bodyPr/>
                    <a:lstStyle/>
                    <a:p>
                      <a:pPr algn="ctr">
                        <a:lnSpc>
                          <a:spcPct val="115000"/>
                        </a:lnSpc>
                        <a:spcAft>
                          <a:spcPts val="1000"/>
                        </a:spcAft>
                      </a:pPr>
                      <a:r>
                        <a:rPr lang="fr-FR" sz="800">
                          <a:effectLst/>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Geneviève ROYER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CN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PENCOLE Christophe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 LOUIS DARDENNE, VANVES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3660692"/>
                  </a:ext>
                </a:extLst>
              </a:tr>
              <a:tr h="190847">
                <a:tc>
                  <a:txBody>
                    <a:bodyPr/>
                    <a:lstStyle/>
                    <a:p>
                      <a:pPr algn="ctr">
                        <a:lnSpc>
                          <a:spcPct val="115000"/>
                        </a:lnSpc>
                        <a:spcAft>
                          <a:spcPts val="1000"/>
                        </a:spcAft>
                      </a:pPr>
                      <a:r>
                        <a:rPr lang="fr-FR" sz="800">
                          <a:effectLst/>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Véronique HOUTTEMANE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SNUIPP</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CN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FABIAN Lucia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LPO HENRI POINCARE, PALAISEAU</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7758315"/>
                  </a:ext>
                </a:extLst>
              </a:tr>
              <a:tr h="190847">
                <a:tc>
                  <a:txBody>
                    <a:bodyPr/>
                    <a:lstStyle/>
                    <a:p>
                      <a:pPr algn="ctr">
                        <a:lnSpc>
                          <a:spcPct val="115000"/>
                        </a:lnSpc>
                        <a:spcAft>
                          <a:spcPts val="1000"/>
                        </a:spcAft>
                      </a:pPr>
                      <a:r>
                        <a:rPr lang="fr-FR" sz="800">
                          <a:effectLst/>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Rozen HEROUX</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SNEP</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CN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HERY Ariane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 CHARLES BAUDELAIRE, EVRY</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0418958"/>
                  </a:ext>
                </a:extLst>
              </a:tr>
              <a:tr h="190847">
                <a:tc>
                  <a:txBody>
                    <a:bodyPr/>
                    <a:lstStyle/>
                    <a:p>
                      <a:pPr algn="ctr">
                        <a:lnSpc>
                          <a:spcPct val="115000"/>
                        </a:lnSpc>
                        <a:spcAft>
                          <a:spcPts val="1000"/>
                        </a:spcAft>
                      </a:pPr>
                      <a:r>
                        <a:rPr lang="fr-FR" sz="800">
                          <a:effectLst/>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Ruth RIEUX</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SNUEP</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CN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CREMASCHI Mailys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 LOUIS BLERIOT, TRAPPES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0354572"/>
                  </a:ext>
                </a:extLst>
              </a:tr>
              <a:tr h="190847">
                <a:tc>
                  <a:txBody>
                    <a:bodyPr/>
                    <a:lstStyle/>
                    <a:p>
                      <a:pPr algn="ctr">
                        <a:lnSpc>
                          <a:spcPct val="115000"/>
                        </a:lnSpc>
                        <a:spcAft>
                          <a:spcPts val="1000"/>
                        </a:spcAft>
                      </a:pPr>
                      <a:r>
                        <a:rPr lang="fr-FR" sz="800">
                          <a:effectLst/>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Sandrine BATY</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SNUIPP</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CN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VIGNUALES Matthieu</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LPO JULES VERNE, CERGY</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2303595"/>
                  </a:ext>
                </a:extLst>
              </a:tr>
              <a:tr h="190847">
                <a:tc>
                  <a:txBody>
                    <a:bodyPr/>
                    <a:lstStyle/>
                    <a:p>
                      <a:pPr algn="ctr">
                        <a:lnSpc>
                          <a:spcPct val="115000"/>
                        </a:lnSpc>
                        <a:spcAft>
                          <a:spcPts val="1000"/>
                        </a:spcAft>
                      </a:pPr>
                      <a:r>
                        <a:rPr lang="fr-FR" sz="800">
                          <a:effectLst/>
                        </a:rPr>
                        <a:t>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Evelyne COLLIN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SNPI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CN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LAVIELLE Sandra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LPO PARC DE VILGENIS, MASSY</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8495302"/>
                  </a:ext>
                </a:extLst>
              </a:tr>
              <a:tr h="190847">
                <a:tc>
                  <a:txBody>
                    <a:bodyPr/>
                    <a:lstStyle/>
                    <a:p>
                      <a:pPr algn="ctr">
                        <a:lnSpc>
                          <a:spcPct val="115000"/>
                        </a:lnSpc>
                        <a:spcAft>
                          <a:spcPts val="1000"/>
                        </a:spcAft>
                      </a:pPr>
                      <a:r>
                        <a:rPr lang="fr-FR" sz="800">
                          <a:effectLst/>
                        </a:rPr>
                        <a:t>18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Frédérique BOUCHEZ</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SNASUB</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CN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SCOTTO Isabelle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LPO GASPARD MONGE, SAVIGNY SUR ORGE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7157653"/>
                  </a:ext>
                </a:extLst>
              </a:tr>
              <a:tr h="190847">
                <a:tc>
                  <a:txBody>
                    <a:bodyPr/>
                    <a:lstStyle/>
                    <a:p>
                      <a:pPr algn="ctr">
                        <a:lnSpc>
                          <a:spcPct val="115000"/>
                        </a:lnSpc>
                        <a:spcAft>
                          <a:spcPts val="1000"/>
                        </a:spcAft>
                      </a:pPr>
                      <a:r>
                        <a:rPr lang="fr-FR" sz="800">
                          <a:effectLst/>
                        </a:rPr>
                        <a:t>19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Yelena SUSIC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CN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DIET Virginie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LPO JEAN ROSTAND, MANTES LA JOLIE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7560575"/>
                  </a:ext>
                </a:extLst>
              </a:tr>
              <a:tr h="190847">
                <a:tc>
                  <a:txBody>
                    <a:bodyPr/>
                    <a:lstStyle/>
                    <a:p>
                      <a:pPr algn="ctr">
                        <a:lnSpc>
                          <a:spcPct val="115000"/>
                        </a:lnSpc>
                        <a:spcAft>
                          <a:spcPts val="1000"/>
                        </a:spcAft>
                      </a:pPr>
                      <a:r>
                        <a:rPr lang="fr-FR" sz="800">
                          <a:effectLst/>
                        </a:rPr>
                        <a:t>20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Nathalie BELLIARD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SNUIPP</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800">
                          <a:effectLst/>
                        </a:rPr>
                        <a:t>CN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a:effectLst/>
                        </a:rPr>
                        <a:t>CHEVALLIER Mikaël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fr-FR" sz="800" dirty="0">
                          <a:effectLst/>
                        </a:rPr>
                        <a:t>LPO NIKOLA TESLA, DOURDAN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3438286"/>
                  </a:ext>
                </a:extLst>
              </a:tr>
            </a:tbl>
          </a:graphicData>
        </a:graphic>
      </p:graphicFrame>
      <p:sp>
        <p:nvSpPr>
          <p:cNvPr id="19" name="Rectangle 17">
            <a:extLst>
              <a:ext uri="{FF2B5EF4-FFF2-40B4-BE49-F238E27FC236}">
                <a16:creationId xmlns:a16="http://schemas.microsoft.com/office/drawing/2014/main" id="{5DA18B35-DC24-4264-9BD6-8972D01D87A5}"/>
              </a:ext>
            </a:extLst>
          </p:cNvPr>
          <p:cNvSpPr>
            <a:spLocks noChangeArrowheads="1"/>
          </p:cNvSpPr>
          <p:nvPr/>
        </p:nvSpPr>
        <p:spPr bwMode="auto">
          <a:xfrm>
            <a:off x="3176347" y="377832"/>
            <a:ext cx="9001000" cy="172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457056" rIns="457056" bIns="45705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fr-FR" altLang="fr-FR" sz="1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Répartition genrée : 		   	                                                                       Répartition genrée : </a:t>
            </a:r>
          </a:p>
          <a:p>
            <a:pPr lvl="0"/>
            <a:r>
              <a:rPr lang="fr-FR" altLang="fr-FR" sz="1100" dirty="0">
                <a:solidFill>
                  <a:srgbClr val="FF0000"/>
                </a:solidFill>
                <a:latin typeface="Arial" panose="020B0604020202020204" pitchFamily="34" charset="0"/>
                <a:ea typeface="Calibri" panose="020F0502020204030204" pitchFamily="34" charset="0"/>
                <a:cs typeface="Times New Roman" panose="02020603050405020304" pitchFamily="18" charset="0"/>
              </a:rPr>
              <a:t>15 femmes - 5hommes </a:t>
            </a:r>
            <a:r>
              <a:rPr kumimoji="0" lang="fr-FR" altLang="fr-FR" sz="11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11 femmes - 9hommes</a:t>
            </a:r>
            <a:r>
              <a:rPr kumimoji="0" lang="fr-FR" altLang="fr-FR" sz="1500" b="0" i="0" u="none" strike="noStrike" cap="none" normalizeH="0" baseline="0" dirty="0">
                <a:ln>
                  <a:noFill/>
                </a:ln>
                <a:solidFill>
                  <a:schemeClr val="tx1"/>
                </a:solidFill>
                <a:effectLst/>
                <a:latin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43435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614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614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6" name="ZoneTexte 5">
            <a:extLst>
              <a:ext uri="{FF2B5EF4-FFF2-40B4-BE49-F238E27FC236}">
                <a16:creationId xmlns:a16="http://schemas.microsoft.com/office/drawing/2014/main" id="{02E0DDB2-E1D5-4042-BF12-C075B96CB3FE}"/>
              </a:ext>
            </a:extLst>
          </p:cNvPr>
          <p:cNvSpPr txBox="1"/>
          <p:nvPr/>
        </p:nvSpPr>
        <p:spPr>
          <a:xfrm>
            <a:off x="4367808" y="2949984"/>
            <a:ext cx="4285574" cy="68072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4000" b="1" dirty="0">
                <a:solidFill>
                  <a:srgbClr val="FF0000"/>
                </a:solidFill>
                <a:latin typeface="Arial" pitchFamily="18"/>
                <a:ea typeface="Microsoft YaHei" pitchFamily="2"/>
                <a:cs typeface="Arial" pitchFamily="2"/>
              </a:rPr>
              <a:t>Pourquoi voter ?</a:t>
            </a:r>
          </a:p>
        </p:txBody>
      </p:sp>
      <p:sp>
        <p:nvSpPr>
          <p:cNvPr id="7" name="Rectangle 6">
            <a:extLst>
              <a:ext uri="{FF2B5EF4-FFF2-40B4-BE49-F238E27FC236}">
                <a16:creationId xmlns:a16="http://schemas.microsoft.com/office/drawing/2014/main" id="{AE8BBECA-099C-4E5C-93AD-98D772362416}"/>
              </a:ext>
            </a:extLst>
          </p:cNvPr>
          <p:cNvSpPr/>
          <p:nvPr/>
        </p:nvSpPr>
        <p:spPr>
          <a:xfrm>
            <a:off x="215900" y="647700"/>
            <a:ext cx="11447463" cy="144463"/>
          </a:xfrm>
          <a:prstGeom prst="rect">
            <a:avLst/>
          </a:prstGeom>
          <a:solidFill>
            <a:srgbClr val="0066CC"/>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6151" name="Espace réservé du numéro de diapositive 9"/>
          <p:cNvSpPr>
            <a:spLocks noGrp="1"/>
          </p:cNvSpPr>
          <p:nvPr>
            <p:ph type="sldNum" sz="quarter" idx="12"/>
          </p:nvPr>
        </p:nvSpPr>
        <p:spPr bwMode="auto">
          <a:xfrm>
            <a:off x="11687175" y="0"/>
            <a:ext cx="504825" cy="360363"/>
          </a:xfrm>
          <a:noFill/>
          <a:ln>
            <a:miter lim="800000"/>
            <a:headEnd/>
            <a:tailEnd/>
          </a:ln>
        </p:spPr>
        <p:txBody>
          <a:bodyPr/>
          <a:lstStyle/>
          <a:p>
            <a:pPr algn="r"/>
            <a:fld id="{43BD0731-0C46-49D1-9688-EB4875932E10}" type="slidenum">
              <a:rPr lang="fr-FR" altLang="fr-FR"/>
              <a:pPr algn="r"/>
              <a:t>2</a:t>
            </a:fld>
            <a:endParaRPr lang="fr-FR" altLang="fr-F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44EFBCB-F8C5-4CF6-9F4E-BD92088E9E64}"/>
              </a:ext>
            </a:extLst>
          </p:cNvPr>
          <p:cNvSpPr>
            <a:spLocks noGrp="1"/>
          </p:cNvSpPr>
          <p:nvPr>
            <p:ph type="sldNum" sz="quarter" idx="12"/>
          </p:nvPr>
        </p:nvSpPr>
        <p:spPr/>
        <p:txBody>
          <a:bodyPr/>
          <a:lstStyle/>
          <a:p>
            <a:fld id="{EF6F1DFE-CCCF-489F-96E4-7F48A647CDB8}" type="slidenum">
              <a:rPr lang="fr-FR" altLang="fr-FR" smtClean="0"/>
              <a:pPr/>
              <a:t>3</a:t>
            </a:fld>
            <a:endParaRPr lang="fr-FR" altLang="fr-FR"/>
          </a:p>
        </p:txBody>
      </p:sp>
      <p:sp>
        <p:nvSpPr>
          <p:cNvPr id="3" name="Rectangle 2">
            <a:extLst>
              <a:ext uri="{FF2B5EF4-FFF2-40B4-BE49-F238E27FC236}">
                <a16:creationId xmlns:a16="http://schemas.microsoft.com/office/drawing/2014/main" id="{31064E1E-3B1C-450D-A7ED-58E1D85928BB}"/>
              </a:ext>
            </a:extLst>
          </p:cNvPr>
          <p:cNvSpPr/>
          <p:nvPr/>
        </p:nvSpPr>
        <p:spPr>
          <a:xfrm>
            <a:off x="215900" y="647700"/>
            <a:ext cx="11447463" cy="144463"/>
          </a:xfrm>
          <a:prstGeom prst="rect">
            <a:avLst/>
          </a:prstGeom>
          <a:solidFill>
            <a:srgbClr val="0066CC"/>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pic>
        <p:nvPicPr>
          <p:cNvPr id="4" name="Image 12">
            <a:extLst>
              <a:ext uri="{FF2B5EF4-FFF2-40B4-BE49-F238E27FC236}">
                <a16:creationId xmlns:a16="http://schemas.microsoft.com/office/drawing/2014/main" id="{EA2023F6-5038-4319-B7AC-B1F2B52DED9B}"/>
              </a:ext>
            </a:extLst>
          </p:cNvPr>
          <p:cNvPicPr>
            <a:picLocks noChangeAspect="1" noChangeArrowheads="1"/>
          </p:cNvPicPr>
          <p:nvPr/>
        </p:nvPicPr>
        <p:blipFill>
          <a:blip r:embed="rId2" cstate="print"/>
          <a:srcRect/>
          <a:stretch>
            <a:fillRect/>
          </a:stretch>
        </p:blipFill>
        <p:spPr bwMode="auto">
          <a:xfrm>
            <a:off x="306388" y="6056313"/>
            <a:ext cx="3067050" cy="693737"/>
          </a:xfrm>
          <a:prstGeom prst="rect">
            <a:avLst/>
          </a:prstGeom>
          <a:noFill/>
          <a:ln w="9525">
            <a:noFill/>
            <a:miter lim="800000"/>
            <a:headEnd/>
            <a:tailEnd/>
          </a:ln>
        </p:spPr>
      </p:pic>
      <p:pic>
        <p:nvPicPr>
          <p:cNvPr id="6" name="Image 2">
            <a:extLst>
              <a:ext uri="{FF2B5EF4-FFF2-40B4-BE49-F238E27FC236}">
                <a16:creationId xmlns:a16="http://schemas.microsoft.com/office/drawing/2014/main" id="{D13F9170-CB3D-46B9-AB40-7B4C33B0EAD2}"/>
              </a:ext>
            </a:extLst>
          </p:cNvPr>
          <p:cNvPicPr>
            <a:picLocks noChangeAspect="1" noChangeArrowheads="1"/>
          </p:cNvPicPr>
          <p:nvPr/>
        </p:nvPicPr>
        <p:blipFill>
          <a:blip r:embed="rId3" cstate="print"/>
          <a:srcRect/>
          <a:stretch>
            <a:fillRect/>
          </a:stretch>
        </p:blipFill>
        <p:spPr bwMode="auto">
          <a:xfrm>
            <a:off x="3933825" y="6324600"/>
            <a:ext cx="5889625" cy="412750"/>
          </a:xfrm>
          <a:prstGeom prst="rect">
            <a:avLst/>
          </a:prstGeom>
          <a:noFill/>
          <a:ln w="9525">
            <a:noFill/>
            <a:miter lim="800000"/>
            <a:headEnd/>
            <a:tailEnd/>
          </a:ln>
        </p:spPr>
      </p:pic>
      <p:pic>
        <p:nvPicPr>
          <p:cNvPr id="7" name="Image 6">
            <a:extLst>
              <a:ext uri="{FF2B5EF4-FFF2-40B4-BE49-F238E27FC236}">
                <a16:creationId xmlns:a16="http://schemas.microsoft.com/office/drawing/2014/main" id="{21C2231D-93C7-40D0-B548-13CAA58E4FE4}"/>
              </a:ext>
            </a:extLst>
          </p:cNvPr>
          <p:cNvPicPr>
            <a:picLocks noChangeAspect="1"/>
          </p:cNvPicPr>
          <p:nvPr/>
        </p:nvPicPr>
        <p:blipFill>
          <a:blip r:embed="rId4"/>
          <a:stretch>
            <a:fillRect/>
          </a:stretch>
        </p:blipFill>
        <p:spPr>
          <a:xfrm>
            <a:off x="10096555" y="6066565"/>
            <a:ext cx="1566808" cy="695004"/>
          </a:xfrm>
          <a:prstGeom prst="rect">
            <a:avLst/>
          </a:prstGeom>
        </p:spPr>
      </p:pic>
      <p:sp>
        <p:nvSpPr>
          <p:cNvPr id="8" name="Rectangle 7">
            <a:extLst>
              <a:ext uri="{FF2B5EF4-FFF2-40B4-BE49-F238E27FC236}">
                <a16:creationId xmlns:a16="http://schemas.microsoft.com/office/drawing/2014/main" id="{E788C62B-33DA-49DD-9477-89071019555F}"/>
              </a:ext>
            </a:extLst>
          </p:cNvPr>
          <p:cNvSpPr/>
          <p:nvPr/>
        </p:nvSpPr>
        <p:spPr>
          <a:xfrm>
            <a:off x="1343472" y="1235607"/>
            <a:ext cx="9721080" cy="4339650"/>
          </a:xfrm>
          <a:prstGeom prst="rect">
            <a:avLst/>
          </a:prstGeom>
        </p:spPr>
        <p:txBody>
          <a:bodyPr wrap="square">
            <a:spAutoFit/>
          </a:bodyPr>
          <a:lstStyle/>
          <a:p>
            <a:pPr algn="just"/>
            <a:r>
              <a:rPr lang="fr-FR" b="1" dirty="0">
                <a:latin typeface="Arial" panose="020B0604020202020204" pitchFamily="34" charset="0"/>
                <a:ea typeface="Times New Roman" panose="02020603050405020304" pitchFamily="18" charset="0"/>
              </a:rPr>
              <a:t>Ces élections interviennent dans un contexte particulier. Le gouvernement veut vider de leur sens toutes les instances de consultations</a:t>
            </a:r>
            <a:r>
              <a:rPr lang="fr-FR" dirty="0">
                <a:latin typeface="Arial" panose="020B0604020202020204" pitchFamily="34" charset="0"/>
                <a:ea typeface="Times New Roman" panose="02020603050405020304" pitchFamily="18" charset="0"/>
              </a:rPr>
              <a:t> qui vous permettent de participer, par l’intermédiaire de vos </a:t>
            </a:r>
            <a:r>
              <a:rPr lang="fr-FR" dirty="0" err="1">
                <a:latin typeface="Arial" panose="020B0604020202020204" pitchFamily="34" charset="0"/>
                <a:ea typeface="Times New Roman" panose="02020603050405020304" pitchFamily="18" charset="0"/>
              </a:rPr>
              <a:t>élu-es</a:t>
            </a:r>
            <a:r>
              <a:rPr lang="fr-FR" dirty="0">
                <a:latin typeface="Arial" panose="020B0604020202020204" pitchFamily="34" charset="0"/>
                <a:ea typeface="Times New Roman" panose="02020603050405020304" pitchFamily="18" charset="0"/>
              </a:rPr>
              <a:t>, à l’organisation et au fonctionnement du service public comme à l’élaboration des règles statutaires et aux décisions individuelles sur nos carrières.</a:t>
            </a:r>
            <a:endParaRPr lang="fr-FR" sz="3200" dirty="0">
              <a:latin typeface="Times New Roman" panose="02020603050405020304" pitchFamily="18" charset="0"/>
              <a:ea typeface="Times New Roman" panose="02020603050405020304" pitchFamily="18" charset="0"/>
            </a:endParaRPr>
          </a:p>
          <a:p>
            <a:pPr algn="just"/>
            <a:endParaRPr lang="fr-FR" b="1" dirty="0">
              <a:latin typeface="Arial" panose="020B0604020202020204" pitchFamily="34" charset="0"/>
              <a:ea typeface="Times New Roman" panose="02020603050405020304" pitchFamily="18" charset="0"/>
            </a:endParaRPr>
          </a:p>
          <a:p>
            <a:pPr algn="just"/>
            <a:r>
              <a:rPr lang="fr-FR" b="1" dirty="0">
                <a:latin typeface="Arial" panose="020B0604020202020204" pitchFamily="34" charset="0"/>
                <a:ea typeface="Times New Roman" panose="02020603050405020304" pitchFamily="18" charset="0"/>
              </a:rPr>
              <a:t>L’immense majorité des personnels est attachée à ce système.</a:t>
            </a:r>
            <a:r>
              <a:rPr lang="fr-FR" dirty="0">
                <a:latin typeface="Arial" panose="020B0604020202020204" pitchFamily="34" charset="0"/>
                <a:ea typeface="Times New Roman" panose="02020603050405020304" pitchFamily="18" charset="0"/>
              </a:rPr>
              <a:t> Chaque année</a:t>
            </a:r>
            <a:r>
              <a:rPr lang="fr-FR" b="1" dirty="0">
                <a:latin typeface="Arial" panose="020B0604020202020204" pitchFamily="34" charset="0"/>
                <a:ea typeface="Times New Roman" panose="02020603050405020304" pitchFamily="18" charset="0"/>
              </a:rPr>
              <a:t>, le SNUEP-FSU</a:t>
            </a:r>
            <a:r>
              <a:rPr lang="fr-FR" dirty="0">
                <a:latin typeface="Arial" panose="020B0604020202020204" pitchFamily="34" charset="0"/>
                <a:ea typeface="Times New Roman" panose="02020603050405020304" pitchFamily="18" charset="0"/>
              </a:rPr>
              <a:t> répond aux multiples demandes des PLP lors des opérations de carrière et de mouvement. Pour conserver cette capacité d’action, pour éviter une gestion aveugle de nos métiers et de nos carrières, la mobilisation de toutes et tous est impérative.</a:t>
            </a:r>
            <a:endParaRPr lang="fr-FR" sz="3200" dirty="0">
              <a:latin typeface="Times New Roman" panose="02020603050405020304" pitchFamily="18" charset="0"/>
              <a:ea typeface="Times New Roman" panose="02020603050405020304" pitchFamily="18" charset="0"/>
            </a:endParaRPr>
          </a:p>
          <a:p>
            <a:pPr algn="ctr"/>
            <a:endParaRPr lang="fr-FR" b="1" dirty="0">
              <a:solidFill>
                <a:srgbClr val="FF0000"/>
              </a:solidFill>
              <a:latin typeface="Arial" panose="020B0604020202020204" pitchFamily="34" charset="0"/>
              <a:ea typeface="Times New Roman" panose="02020603050405020304" pitchFamily="18" charset="0"/>
            </a:endParaRPr>
          </a:p>
          <a:p>
            <a:pPr algn="ctr"/>
            <a:r>
              <a:rPr lang="fr-FR" b="1" dirty="0">
                <a:solidFill>
                  <a:srgbClr val="FF0000"/>
                </a:solidFill>
                <a:latin typeface="Arial" panose="020B0604020202020204" pitchFamily="34" charset="0"/>
                <a:ea typeface="Times New Roman" panose="02020603050405020304" pitchFamily="18" charset="0"/>
              </a:rPr>
              <a:t>Participer massivement à ces élections professionnelles,</a:t>
            </a:r>
            <a:br>
              <a:rPr lang="fr-FR" b="1" dirty="0">
                <a:solidFill>
                  <a:srgbClr val="FF0000"/>
                </a:solidFill>
                <a:latin typeface="Arial" panose="020B0604020202020204" pitchFamily="34" charset="0"/>
                <a:ea typeface="Times New Roman" panose="02020603050405020304" pitchFamily="18" charset="0"/>
              </a:rPr>
            </a:br>
            <a:r>
              <a:rPr lang="fr-FR" b="1" dirty="0">
                <a:solidFill>
                  <a:srgbClr val="FF0000"/>
                </a:solidFill>
                <a:latin typeface="Arial" panose="020B0604020202020204" pitchFamily="34" charset="0"/>
                <a:ea typeface="Times New Roman" panose="02020603050405020304" pitchFamily="18" charset="0"/>
              </a:rPr>
              <a:t>en votant, est essentiel.</a:t>
            </a:r>
            <a:br>
              <a:rPr lang="fr-FR" b="1" dirty="0">
                <a:solidFill>
                  <a:srgbClr val="FF0000"/>
                </a:solidFill>
                <a:latin typeface="Arial" panose="020B0604020202020204" pitchFamily="34" charset="0"/>
                <a:ea typeface="Times New Roman" panose="02020603050405020304" pitchFamily="18" charset="0"/>
              </a:rPr>
            </a:br>
            <a:r>
              <a:rPr lang="fr-FR" b="1" dirty="0">
                <a:solidFill>
                  <a:srgbClr val="FF0000"/>
                </a:solidFill>
                <a:latin typeface="Arial" panose="020B0604020202020204" pitchFamily="34" charset="0"/>
                <a:ea typeface="Times New Roman" panose="02020603050405020304" pitchFamily="18" charset="0"/>
              </a:rPr>
              <a:t>Votre voix compte !</a:t>
            </a:r>
            <a:endParaRPr lang="fr-FR"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7862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0863892-23EF-4141-889F-F8FBA9B6F268}"/>
              </a:ext>
            </a:extLst>
          </p:cNvPr>
          <p:cNvSpPr>
            <a:spLocks noGrp="1"/>
          </p:cNvSpPr>
          <p:nvPr>
            <p:ph type="sldNum" sz="quarter" idx="12"/>
          </p:nvPr>
        </p:nvSpPr>
        <p:spPr/>
        <p:txBody>
          <a:bodyPr/>
          <a:lstStyle/>
          <a:p>
            <a:fld id="{EF6F1DFE-CCCF-489F-96E4-7F48A647CDB8}" type="slidenum">
              <a:rPr lang="fr-FR" altLang="fr-FR" smtClean="0"/>
              <a:pPr/>
              <a:t>4</a:t>
            </a:fld>
            <a:endParaRPr lang="fr-FR" altLang="fr-FR"/>
          </a:p>
        </p:txBody>
      </p:sp>
      <p:sp>
        <p:nvSpPr>
          <p:cNvPr id="3" name="Rectangle 2">
            <a:extLst>
              <a:ext uri="{FF2B5EF4-FFF2-40B4-BE49-F238E27FC236}">
                <a16:creationId xmlns:a16="http://schemas.microsoft.com/office/drawing/2014/main" id="{EB18DBBA-A30D-43A8-9E07-EE42990CF83C}"/>
              </a:ext>
            </a:extLst>
          </p:cNvPr>
          <p:cNvSpPr/>
          <p:nvPr/>
        </p:nvSpPr>
        <p:spPr>
          <a:xfrm>
            <a:off x="215900" y="647700"/>
            <a:ext cx="11447463" cy="144463"/>
          </a:xfrm>
          <a:prstGeom prst="rect">
            <a:avLst/>
          </a:prstGeom>
          <a:solidFill>
            <a:srgbClr val="0066CC"/>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pic>
        <p:nvPicPr>
          <p:cNvPr id="5" name="Image 12">
            <a:extLst>
              <a:ext uri="{FF2B5EF4-FFF2-40B4-BE49-F238E27FC236}">
                <a16:creationId xmlns:a16="http://schemas.microsoft.com/office/drawing/2014/main" id="{979CF533-72C4-4DFF-ABF4-DDF67E2B6856}"/>
              </a:ext>
            </a:extLst>
          </p:cNvPr>
          <p:cNvPicPr>
            <a:picLocks noChangeAspect="1" noChangeArrowheads="1"/>
          </p:cNvPicPr>
          <p:nvPr/>
        </p:nvPicPr>
        <p:blipFill>
          <a:blip r:embed="rId2" cstate="print"/>
          <a:srcRect/>
          <a:stretch>
            <a:fillRect/>
          </a:stretch>
        </p:blipFill>
        <p:spPr bwMode="auto">
          <a:xfrm>
            <a:off x="306388" y="6056313"/>
            <a:ext cx="3067050" cy="693737"/>
          </a:xfrm>
          <a:prstGeom prst="rect">
            <a:avLst/>
          </a:prstGeom>
          <a:noFill/>
          <a:ln w="9525">
            <a:noFill/>
            <a:miter lim="800000"/>
            <a:headEnd/>
            <a:tailEnd/>
          </a:ln>
        </p:spPr>
      </p:pic>
      <p:pic>
        <p:nvPicPr>
          <p:cNvPr id="6" name="Image 2">
            <a:extLst>
              <a:ext uri="{FF2B5EF4-FFF2-40B4-BE49-F238E27FC236}">
                <a16:creationId xmlns:a16="http://schemas.microsoft.com/office/drawing/2014/main" id="{EB19B6EB-67C7-4147-8AB7-4860A6ED19FA}"/>
              </a:ext>
            </a:extLst>
          </p:cNvPr>
          <p:cNvPicPr>
            <a:picLocks noChangeAspect="1" noChangeArrowheads="1"/>
          </p:cNvPicPr>
          <p:nvPr/>
        </p:nvPicPr>
        <p:blipFill>
          <a:blip r:embed="rId3" cstate="print"/>
          <a:srcRect/>
          <a:stretch>
            <a:fillRect/>
          </a:stretch>
        </p:blipFill>
        <p:spPr bwMode="auto">
          <a:xfrm>
            <a:off x="3933825" y="6324600"/>
            <a:ext cx="5889625" cy="412750"/>
          </a:xfrm>
          <a:prstGeom prst="rect">
            <a:avLst/>
          </a:prstGeom>
          <a:noFill/>
          <a:ln w="9525">
            <a:noFill/>
            <a:miter lim="800000"/>
            <a:headEnd/>
            <a:tailEnd/>
          </a:ln>
        </p:spPr>
      </p:pic>
      <p:pic>
        <p:nvPicPr>
          <p:cNvPr id="7" name="Image 14">
            <a:extLst>
              <a:ext uri="{FF2B5EF4-FFF2-40B4-BE49-F238E27FC236}">
                <a16:creationId xmlns:a16="http://schemas.microsoft.com/office/drawing/2014/main" id="{9D1FFEEA-7065-4B25-9885-81A2DFCFC590}"/>
              </a:ext>
            </a:extLst>
          </p:cNvPr>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sp>
        <p:nvSpPr>
          <p:cNvPr id="9" name="ZoneTexte 8">
            <a:extLst>
              <a:ext uri="{FF2B5EF4-FFF2-40B4-BE49-F238E27FC236}">
                <a16:creationId xmlns:a16="http://schemas.microsoft.com/office/drawing/2014/main" id="{7435C1B9-9792-4ADD-AD1E-C3F5A06258ED}"/>
              </a:ext>
            </a:extLst>
          </p:cNvPr>
          <p:cNvSpPr txBox="1"/>
          <p:nvPr/>
        </p:nvSpPr>
        <p:spPr>
          <a:xfrm>
            <a:off x="4367808" y="2949984"/>
            <a:ext cx="4399900" cy="68072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4000" b="1" dirty="0">
                <a:solidFill>
                  <a:srgbClr val="FF0000"/>
                </a:solidFill>
                <a:latin typeface="Arial" pitchFamily="18"/>
                <a:ea typeface="Microsoft YaHei" pitchFamily="2"/>
                <a:cs typeface="Arial" pitchFamily="2"/>
              </a:rPr>
              <a:t>Comment voter ?</a:t>
            </a:r>
          </a:p>
        </p:txBody>
      </p:sp>
    </p:spTree>
    <p:extLst>
      <p:ext uri="{BB962C8B-B14F-4D97-AF65-F5344CB8AC3E}">
        <p14:creationId xmlns:p14="http://schemas.microsoft.com/office/powerpoint/2010/main" val="16156009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819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819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8204" name="Espace réservé du numéro de diapositive 13"/>
          <p:cNvSpPr>
            <a:spLocks noGrp="1"/>
          </p:cNvSpPr>
          <p:nvPr>
            <p:ph type="sldNum" sz="quarter" idx="12"/>
          </p:nvPr>
        </p:nvSpPr>
        <p:spPr bwMode="auto">
          <a:xfrm>
            <a:off x="9448800" y="0"/>
            <a:ext cx="2743200" cy="365125"/>
          </a:xfrm>
          <a:noFill/>
          <a:ln>
            <a:miter lim="800000"/>
            <a:headEnd/>
            <a:tailEnd/>
          </a:ln>
        </p:spPr>
        <p:txBody>
          <a:bodyPr/>
          <a:lstStyle/>
          <a:p>
            <a:pPr algn="r"/>
            <a:fld id="{C67617CA-5CD4-49BC-8E90-6D312A6D993F}" type="slidenum">
              <a:rPr lang="fr-FR" altLang="fr-FR"/>
              <a:pPr algn="r"/>
              <a:t>5</a:t>
            </a:fld>
            <a:endParaRPr lang="fr-FR" altLang="fr-FR"/>
          </a:p>
        </p:txBody>
      </p:sp>
      <p:sp>
        <p:nvSpPr>
          <p:cNvPr id="2" name="Rectangle 1">
            <a:extLst>
              <a:ext uri="{FF2B5EF4-FFF2-40B4-BE49-F238E27FC236}">
                <a16:creationId xmlns:a16="http://schemas.microsoft.com/office/drawing/2014/main" id="{468C21F4-5F0A-482A-A5A7-FE9D64B4FD3D}"/>
              </a:ext>
            </a:extLst>
          </p:cNvPr>
          <p:cNvSpPr/>
          <p:nvPr/>
        </p:nvSpPr>
        <p:spPr>
          <a:xfrm>
            <a:off x="421827" y="178282"/>
            <a:ext cx="11663363" cy="5796587"/>
          </a:xfrm>
          <a:prstGeom prst="rect">
            <a:avLst/>
          </a:prstGeom>
        </p:spPr>
        <p:txBody>
          <a:bodyPr wrap="square">
            <a:spAutoFit/>
          </a:bodyPr>
          <a:lstStyle/>
          <a:p>
            <a:pPr>
              <a:lnSpc>
                <a:spcPct val="115000"/>
              </a:lnSpc>
              <a:spcAft>
                <a:spcPts val="1000"/>
              </a:spcAft>
            </a:pPr>
            <a:r>
              <a:rPr lang="fr-FR" dirty="0">
                <a:latin typeface="Arial" panose="020B0604020202020204" pitchFamily="34" charset="0"/>
                <a:ea typeface="Times New Roman" panose="02020603050405020304" pitchFamily="18" charset="0"/>
                <a:cs typeface="Times New Roman" panose="02020603050405020304" pitchFamily="18" charset="0"/>
              </a:rPr>
              <a:t>Le scrutin se déroulera </a:t>
            </a:r>
            <a:r>
              <a:rPr lang="fr-FR"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du jeudi 29 novembre au jeudi 6 décembre </a:t>
            </a:r>
            <a:r>
              <a:rPr lang="fr-FR" dirty="0">
                <a:latin typeface="Arial" panose="020B0604020202020204" pitchFamily="34" charset="0"/>
                <a:ea typeface="Times New Roman" panose="02020603050405020304" pitchFamily="18" charset="0"/>
                <a:cs typeface="Times New Roman" panose="02020603050405020304" pitchFamily="18" charset="0"/>
              </a:rPr>
              <a:t>sous forme électronique.</a:t>
            </a:r>
            <a:endParaRPr lang="fr-FR" sz="2800" dirty="0">
              <a:ea typeface="Calibri" panose="020F0502020204030204" pitchFamily="34" charset="0"/>
              <a:cs typeface="Times New Roman" panose="02020603050405020304" pitchFamily="18" charset="0"/>
            </a:endParaRPr>
          </a:p>
          <a:p>
            <a:pPr marL="342900" indent="-342900">
              <a:lnSpc>
                <a:spcPct val="115000"/>
              </a:lnSpc>
              <a:spcAft>
                <a:spcPts val="1000"/>
              </a:spcAft>
              <a:buAutoNum type="arabicPeriod"/>
            </a:pPr>
            <a:r>
              <a:rPr lang="fr-FR" dirty="0">
                <a:latin typeface="Arial" panose="020B0604020202020204" pitchFamily="34" charset="0"/>
                <a:ea typeface="Times New Roman" panose="02020603050405020304" pitchFamily="18" charset="0"/>
                <a:cs typeface="Times New Roman" panose="02020603050405020304" pitchFamily="18" charset="0"/>
              </a:rPr>
              <a:t>J’accède à mon espace électeur en créant mon mot de passe(3 étapes) : je me connecte sur </a:t>
            </a:r>
            <a:r>
              <a:rPr lang="fr-FR"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a:rPr>
              <a:t>elections2018. education.gouv.fr</a:t>
            </a:r>
            <a:r>
              <a:rPr lang="fr-FR" dirty="0">
                <a:latin typeface="Arial" panose="020B0604020202020204" pitchFamily="34" charset="0"/>
                <a:ea typeface="Times New Roman" panose="02020603050405020304" pitchFamily="18" charset="0"/>
                <a:cs typeface="Times New Roman" panose="02020603050405020304" pitchFamily="18" charset="0"/>
              </a:rPr>
              <a:t> (dès maintenant). </a:t>
            </a:r>
          </a:p>
          <a:p>
            <a:pPr marL="1257300" lvl="2" indent="-342900">
              <a:lnSpc>
                <a:spcPct val="115000"/>
              </a:lnSpc>
              <a:spcAft>
                <a:spcPts val="1000"/>
              </a:spcAft>
              <a:buAutoNum type="alphaLcPeriod"/>
            </a:pPr>
            <a:r>
              <a:rPr lang="fr-FR" sz="1400" dirty="0">
                <a:latin typeface="Arial" panose="020B0604020202020204" pitchFamily="34" charset="0"/>
                <a:ea typeface="Times New Roman" panose="02020603050405020304" pitchFamily="18" charset="0"/>
                <a:cs typeface="Times New Roman" panose="02020603050405020304" pitchFamily="18" charset="0"/>
              </a:rPr>
              <a:t>Je mets sur </a:t>
            </a:r>
            <a:r>
              <a:rPr lang="fr-FR" sz="14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a:rPr>
              <a:t>elections2018. education.gouv.fr</a:t>
            </a:r>
            <a:r>
              <a:rPr lang="fr-FR" sz="1400" b="1"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r>
              <a:rPr lang="fr-FR" sz="1400" dirty="0">
                <a:latin typeface="Arial" panose="020B0604020202020204" pitchFamily="34" charset="0"/>
                <a:ea typeface="Times New Roman" panose="02020603050405020304" pitchFamily="18" charset="0"/>
                <a:cs typeface="Times New Roman" panose="02020603050405020304" pitchFamily="18" charset="0"/>
              </a:rPr>
              <a:t>mon adresse académique (</a:t>
            </a:r>
            <a:r>
              <a:rPr lang="fr-FR" sz="1400" err="1">
                <a:latin typeface="Arial" panose="020B0604020202020204" pitchFamily="34" charset="0"/>
                <a:ea typeface="Times New Roman" panose="02020603050405020304" pitchFamily="18" charset="0"/>
                <a:cs typeface="Times New Roman" panose="02020603050405020304" pitchFamily="18" charset="0"/>
                <a:hlinkClick r:id="rId7"/>
              </a:rPr>
              <a:t>prenom</a:t>
            </a:r>
            <a:r>
              <a:rPr lang="fr-FR" sz="1400">
                <a:latin typeface="Arial" panose="020B0604020202020204" pitchFamily="34" charset="0"/>
                <a:ea typeface="Times New Roman" panose="02020603050405020304" pitchFamily="18" charset="0"/>
                <a:cs typeface="Times New Roman" panose="02020603050405020304" pitchFamily="18" charset="0"/>
                <a:hlinkClick r:id="rId7"/>
              </a:rPr>
              <a:t>.nom</a:t>
            </a:r>
            <a:r>
              <a:rPr lang="fr-FR" sz="1400" dirty="0" err="1">
                <a:latin typeface="Arial" panose="020B0604020202020204" pitchFamily="34" charset="0"/>
                <a:ea typeface="Times New Roman" panose="02020603050405020304" pitchFamily="18" charset="0"/>
                <a:cs typeface="Times New Roman" panose="02020603050405020304" pitchFamily="18" charset="0"/>
                <a:hlinkClick r:id="rId7"/>
              </a:rPr>
              <a:t>@ac-versailles,fr</a:t>
            </a:r>
            <a:r>
              <a:rPr lang="fr-FR" sz="1400" dirty="0">
                <a:latin typeface="Arial" panose="020B0604020202020204" pitchFamily="34" charset="0"/>
                <a:ea typeface="Times New Roman" panose="02020603050405020304" pitchFamily="18" charset="0"/>
                <a:cs typeface="Times New Roman" panose="02020603050405020304" pitchFamily="18" charset="0"/>
              </a:rPr>
              <a:t>)</a:t>
            </a:r>
          </a:p>
          <a:p>
            <a:pPr marL="1257300" lvl="2" indent="-342900">
              <a:lnSpc>
                <a:spcPct val="115000"/>
              </a:lnSpc>
              <a:spcAft>
                <a:spcPts val="1000"/>
              </a:spcAft>
              <a:buAutoNum type="alphaLcPeriod"/>
            </a:pPr>
            <a:r>
              <a:rPr lang="fr-FR" sz="1400" dirty="0">
                <a:latin typeface="Arial" panose="020B0604020202020204" pitchFamily="34" charset="0"/>
                <a:ea typeface="Times New Roman" panose="02020603050405020304" pitchFamily="18" charset="0"/>
                <a:cs typeface="Times New Roman" panose="02020603050405020304" pitchFamily="18" charset="0"/>
              </a:rPr>
              <a:t>15 minutes au plus tard, je reçois sur ma boite académique un lien pour créer mon mot de passe.</a:t>
            </a:r>
          </a:p>
          <a:p>
            <a:pPr marL="1257300" lvl="2" indent="-342900">
              <a:lnSpc>
                <a:spcPct val="115000"/>
              </a:lnSpc>
              <a:spcAft>
                <a:spcPts val="1000"/>
              </a:spcAft>
              <a:buFontTx/>
              <a:buAutoNum type="alphaLcPeriod"/>
            </a:pPr>
            <a:r>
              <a:rPr lang="fr-FR" sz="1400" dirty="0">
                <a:latin typeface="Arial" panose="020B0604020202020204" pitchFamily="34" charset="0"/>
                <a:ea typeface="Times New Roman" panose="02020603050405020304" pitchFamily="18" charset="0"/>
                <a:cs typeface="Times New Roman" panose="02020603050405020304" pitchFamily="18" charset="0"/>
              </a:rPr>
              <a:t> je me connecte à ma boite académique (MDP par défaut le </a:t>
            </a:r>
            <a:r>
              <a:rPr lang="fr-FR" sz="1400" dirty="0" err="1">
                <a:latin typeface="Arial" panose="020B0604020202020204" pitchFamily="34" charset="0"/>
                <a:ea typeface="Times New Roman" panose="02020603050405020304" pitchFamily="18" charset="0"/>
                <a:cs typeface="Times New Roman" panose="02020603050405020304" pitchFamily="18" charset="0"/>
              </a:rPr>
              <a:t>numen</a:t>
            </a:r>
            <a:r>
              <a:rPr lang="fr-FR" sz="1400" dirty="0">
                <a:latin typeface="Arial" panose="020B0604020202020204" pitchFamily="34" charset="0"/>
                <a:ea typeface="Times New Roman" panose="02020603050405020304" pitchFamily="18" charset="0"/>
                <a:cs typeface="Times New Roman" panose="02020603050405020304" pitchFamily="18" charset="0"/>
              </a:rPr>
              <a:t>). Je clique sur ce lien.</a:t>
            </a:r>
          </a:p>
          <a:p>
            <a:pPr marL="1257300" lvl="2" indent="-342900">
              <a:lnSpc>
                <a:spcPct val="115000"/>
              </a:lnSpc>
              <a:spcAft>
                <a:spcPts val="1000"/>
              </a:spcAft>
              <a:buAutoNum type="alphaLcPeriod"/>
            </a:pPr>
            <a:r>
              <a:rPr lang="fr-FR" sz="1400" dirty="0">
                <a:latin typeface="Arial" panose="020B0604020202020204" pitchFamily="34" charset="0"/>
                <a:ea typeface="Times New Roman" panose="02020603050405020304" pitchFamily="18" charset="0"/>
                <a:cs typeface="Times New Roman" panose="02020603050405020304" pitchFamily="18" charset="0"/>
              </a:rPr>
              <a:t> je fais une proposition de mot de passe entre 8 et 24 caractères avec une majuscule, un chiffre etc. Je répète mon mot de passe. </a:t>
            </a:r>
          </a:p>
          <a:p>
            <a:pPr>
              <a:lnSpc>
                <a:spcPct val="115000"/>
              </a:lnSpc>
              <a:spcAft>
                <a:spcPts val="1000"/>
              </a:spcAft>
            </a:pPr>
            <a:r>
              <a:rPr lang="fr-FR" dirty="0">
                <a:latin typeface="Arial" panose="020B0604020202020204" pitchFamily="34" charset="0"/>
                <a:ea typeface="Times New Roman" panose="02020603050405020304" pitchFamily="18" charset="0"/>
                <a:cs typeface="Times New Roman" panose="02020603050405020304" pitchFamily="18" charset="0"/>
              </a:rPr>
              <a:t>Jusqu’au 14 novembre, je peux contester mon profil.</a:t>
            </a:r>
          </a:p>
          <a:p>
            <a:pPr>
              <a:lnSpc>
                <a:spcPct val="115000"/>
              </a:lnSpc>
              <a:spcAft>
                <a:spcPts val="1000"/>
              </a:spcAft>
            </a:pPr>
            <a:r>
              <a:rPr lang="fr-FR" b="1" dirty="0">
                <a:latin typeface="Arial" panose="020B0604020202020204" pitchFamily="34" charset="0"/>
                <a:ea typeface="Times New Roman" panose="02020603050405020304" pitchFamily="18" charset="0"/>
                <a:cs typeface="Times New Roman" panose="02020603050405020304" pitchFamily="18" charset="0"/>
              </a:rPr>
              <a:t>2.</a:t>
            </a:r>
            <a:r>
              <a:rPr lang="fr-FR" dirty="0">
                <a:latin typeface="Arial" panose="020B0604020202020204" pitchFamily="34" charset="0"/>
                <a:ea typeface="Times New Roman" panose="02020603050405020304" pitchFamily="18" charset="0"/>
                <a:cs typeface="Times New Roman" panose="02020603050405020304" pitchFamily="18" charset="0"/>
              </a:rPr>
              <a:t>  Je récupère mon identifiant de vote (pli cacheté́ remis entre le 5 et le 13 novembre ou réception par mail).Si je perds mon identifiant, je peux en obtenir un nouveau via mon espace électeur (</a:t>
            </a:r>
            <a:r>
              <a:rPr lang="fr-FR"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a:rPr>
              <a:t>elections2018.education. gouv.fr</a:t>
            </a:r>
            <a:r>
              <a:rPr lang="fr-FR" b="1" dirty="0">
                <a:latin typeface="Arial" panose="020B0604020202020204" pitchFamily="34" charset="0"/>
                <a:ea typeface="Times New Roman" panose="02020603050405020304" pitchFamily="18" charset="0"/>
                <a:cs typeface="Times New Roman" panose="02020603050405020304" pitchFamily="18" charset="0"/>
              </a:rPr>
              <a:t>) </a:t>
            </a:r>
            <a:r>
              <a:rPr lang="fr-FR" dirty="0">
                <a:latin typeface="Arial" panose="020B0604020202020204" pitchFamily="34" charset="0"/>
                <a:ea typeface="Times New Roman" panose="02020603050405020304" pitchFamily="18" charset="0"/>
                <a:cs typeface="Times New Roman" panose="02020603050405020304" pitchFamily="18" charset="0"/>
              </a:rPr>
              <a:t>jusqu’à la clôture du vote.</a:t>
            </a:r>
            <a:endParaRPr lang="fr-FR" sz="2800" dirty="0">
              <a:ea typeface="Calibri" panose="020F0502020204030204" pitchFamily="34" charset="0"/>
              <a:cs typeface="Times New Roman" panose="02020603050405020304" pitchFamily="18" charset="0"/>
            </a:endParaRPr>
          </a:p>
          <a:p>
            <a:pPr>
              <a:lnSpc>
                <a:spcPct val="115000"/>
              </a:lnSpc>
              <a:spcAft>
                <a:spcPts val="1000"/>
              </a:spcAft>
            </a:pPr>
            <a:r>
              <a:rPr lang="fr-FR" b="1" dirty="0">
                <a:latin typeface="Arial" panose="020B0604020202020204" pitchFamily="34" charset="0"/>
                <a:ea typeface="Times New Roman" panose="02020603050405020304" pitchFamily="18" charset="0"/>
                <a:cs typeface="Times New Roman" panose="02020603050405020304" pitchFamily="18" charset="0"/>
              </a:rPr>
              <a:t>3.</a:t>
            </a:r>
            <a:r>
              <a:rPr lang="fr-FR" dirty="0">
                <a:latin typeface="Arial" panose="020B0604020202020204" pitchFamily="34" charset="0"/>
                <a:ea typeface="Times New Roman" panose="02020603050405020304" pitchFamily="18" charset="0"/>
                <a:cs typeface="Times New Roman" panose="02020603050405020304" pitchFamily="18" charset="0"/>
              </a:rPr>
              <a:t> Dès le 29 novembre 10 h (heure de Paris), </a:t>
            </a:r>
            <a:r>
              <a:rPr lang="fr-FR" b="1" dirty="0">
                <a:latin typeface="Arial" panose="020B0604020202020204" pitchFamily="34" charset="0"/>
                <a:ea typeface="Times New Roman" panose="02020603050405020304" pitchFamily="18" charset="0"/>
                <a:cs typeface="Times New Roman" panose="02020603050405020304" pitchFamily="18" charset="0"/>
              </a:rPr>
              <a:t>je vote !</a:t>
            </a:r>
            <a:r>
              <a:rPr lang="fr-FR" dirty="0">
                <a:latin typeface="Arial" panose="020B0604020202020204" pitchFamily="34" charset="0"/>
                <a:ea typeface="Times New Roman" panose="02020603050405020304" pitchFamily="18" charset="0"/>
                <a:cs typeface="Times New Roman" panose="02020603050405020304" pitchFamily="18" charset="0"/>
              </a:rPr>
              <a:t> J’accède à l’espace de vote via </a:t>
            </a:r>
            <a:r>
              <a:rPr lang="fr-FR"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a:rPr>
              <a:t>elections2018.education. gouv.fr</a:t>
            </a:r>
            <a:r>
              <a:rPr lang="fr-FR" dirty="0">
                <a:latin typeface="Arial" panose="020B0604020202020204" pitchFamily="34" charset="0"/>
                <a:ea typeface="Times New Roman" panose="02020603050405020304" pitchFamily="18" charset="0"/>
                <a:cs typeface="Times New Roman" panose="02020603050405020304" pitchFamily="18" charset="0"/>
              </a:rPr>
              <a:t> grâce à mon identifiant et mon mot de passe. </a:t>
            </a:r>
            <a:r>
              <a:rPr lang="fr-FR"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8"/>
              </a:rPr>
              <a:t>Je vote à tous les scrutins auxquels je suis </a:t>
            </a:r>
            <a:r>
              <a:rPr lang="fr-FR" b="1" u="sng" dirty="0" err="1">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8"/>
              </a:rPr>
              <a:t>électeur</a:t>
            </a:r>
            <a:r>
              <a:rPr lang="fr-FR"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8"/>
              </a:rPr>
              <a:t>/</a:t>
            </a:r>
            <a:r>
              <a:rPr lang="fr-FR" b="1" u="sng" dirty="0" err="1">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8"/>
              </a:rPr>
              <a:t>trice</a:t>
            </a:r>
            <a:r>
              <a:rPr lang="fr-FR" dirty="0">
                <a:latin typeface="Arial" panose="020B0604020202020204" pitchFamily="34" charset="0"/>
                <a:ea typeface="Times New Roman" panose="02020603050405020304" pitchFamily="18" charset="0"/>
                <a:cs typeface="Times New Roman" panose="02020603050405020304" pitchFamily="18" charset="0"/>
              </a:rPr>
              <a:t>. </a:t>
            </a:r>
            <a:r>
              <a:rPr lang="fr-FR" b="1" dirty="0">
                <a:latin typeface="Arial" panose="020B0604020202020204" pitchFamily="34" charset="0"/>
                <a:ea typeface="Times New Roman" panose="02020603050405020304" pitchFamily="18" charset="0"/>
                <a:cs typeface="Times New Roman" panose="02020603050405020304" pitchFamily="18" charset="0"/>
              </a:rPr>
              <a:t>Je vote avant le 6 décembre 17 h (heure de Paris).</a:t>
            </a:r>
            <a:endParaRPr lang="fr-FR" sz="2800" dirty="0">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024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024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9" name="Rectangle 8">
            <a:extLst>
              <a:ext uri="{FF2B5EF4-FFF2-40B4-BE49-F238E27FC236}">
                <a16:creationId xmlns:a16="http://schemas.microsoft.com/office/drawing/2014/main" id="{023258A5-9CEB-4A2B-AE2C-3373A1A5E3D6}"/>
              </a:ext>
            </a:extLst>
          </p:cNvPr>
          <p:cNvSpPr/>
          <p:nvPr/>
        </p:nvSpPr>
        <p:spPr>
          <a:xfrm>
            <a:off x="215900" y="647700"/>
            <a:ext cx="11447463" cy="144463"/>
          </a:xfrm>
          <a:prstGeom prst="rect">
            <a:avLst/>
          </a:prstGeom>
          <a:solidFill>
            <a:srgbClr val="0066CC"/>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0251" name="Espace réservé du numéro de diapositive 12"/>
          <p:cNvSpPr>
            <a:spLocks noGrp="1"/>
          </p:cNvSpPr>
          <p:nvPr>
            <p:ph type="sldNum" sz="quarter" idx="12"/>
          </p:nvPr>
        </p:nvSpPr>
        <p:spPr bwMode="auto">
          <a:xfrm>
            <a:off x="9448800" y="0"/>
            <a:ext cx="2743200" cy="365125"/>
          </a:xfrm>
          <a:noFill/>
          <a:ln>
            <a:miter lim="800000"/>
            <a:headEnd/>
            <a:tailEnd/>
          </a:ln>
        </p:spPr>
        <p:txBody>
          <a:bodyPr/>
          <a:lstStyle/>
          <a:p>
            <a:pPr algn="r"/>
            <a:fld id="{F2DF010C-7130-4703-8936-2A1BBCAF67F9}" type="slidenum">
              <a:rPr lang="fr-FR" altLang="fr-FR"/>
              <a:pPr algn="r"/>
              <a:t>6</a:t>
            </a:fld>
            <a:endParaRPr lang="fr-FR" altLang="fr-FR"/>
          </a:p>
        </p:txBody>
      </p:sp>
      <p:sp>
        <p:nvSpPr>
          <p:cNvPr id="12" name="ZoneTexte 11">
            <a:extLst>
              <a:ext uri="{FF2B5EF4-FFF2-40B4-BE49-F238E27FC236}">
                <a16:creationId xmlns:a16="http://schemas.microsoft.com/office/drawing/2014/main" id="{7686B94A-BB05-4262-98BE-8C7B70D56B0A}"/>
              </a:ext>
            </a:extLst>
          </p:cNvPr>
          <p:cNvSpPr txBox="1"/>
          <p:nvPr/>
        </p:nvSpPr>
        <p:spPr>
          <a:xfrm>
            <a:off x="1202011" y="2713356"/>
            <a:ext cx="8391121" cy="68072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4000" b="1" dirty="0">
                <a:solidFill>
                  <a:srgbClr val="FF0000"/>
                </a:solidFill>
                <a:latin typeface="Arial" pitchFamily="18"/>
                <a:ea typeface="Microsoft YaHei" pitchFamily="2"/>
                <a:cs typeface="Arial" pitchFamily="2"/>
              </a:rPr>
              <a:t>Qui vote pour quelles instances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FFE9B56-459A-4AD6-BA50-6AF788E49E8C}"/>
              </a:ext>
            </a:extLst>
          </p:cNvPr>
          <p:cNvSpPr>
            <a:spLocks noGrp="1"/>
          </p:cNvSpPr>
          <p:nvPr>
            <p:ph type="sldNum" sz="quarter" idx="12"/>
          </p:nvPr>
        </p:nvSpPr>
        <p:spPr/>
        <p:txBody>
          <a:bodyPr/>
          <a:lstStyle/>
          <a:p>
            <a:fld id="{EF6F1DFE-CCCF-489F-96E4-7F48A647CDB8}" type="slidenum">
              <a:rPr lang="fr-FR" altLang="fr-FR" smtClean="0"/>
              <a:pPr/>
              <a:t>7</a:t>
            </a:fld>
            <a:endParaRPr lang="fr-FR" altLang="fr-FR"/>
          </a:p>
        </p:txBody>
      </p:sp>
      <p:pic>
        <p:nvPicPr>
          <p:cNvPr id="3" name="Image 12">
            <a:extLst>
              <a:ext uri="{FF2B5EF4-FFF2-40B4-BE49-F238E27FC236}">
                <a16:creationId xmlns:a16="http://schemas.microsoft.com/office/drawing/2014/main" id="{211B0272-3CD2-4D69-9896-81CB392C382D}"/>
              </a:ext>
            </a:extLst>
          </p:cNvPr>
          <p:cNvPicPr>
            <a:picLocks noChangeAspect="1" noChangeArrowheads="1"/>
          </p:cNvPicPr>
          <p:nvPr/>
        </p:nvPicPr>
        <p:blipFill>
          <a:blip r:embed="rId2" cstate="print"/>
          <a:srcRect/>
          <a:stretch>
            <a:fillRect/>
          </a:stretch>
        </p:blipFill>
        <p:spPr bwMode="auto">
          <a:xfrm>
            <a:off x="306388" y="6056313"/>
            <a:ext cx="3067050" cy="693737"/>
          </a:xfrm>
          <a:prstGeom prst="rect">
            <a:avLst/>
          </a:prstGeom>
          <a:noFill/>
          <a:ln w="9525">
            <a:noFill/>
            <a:miter lim="800000"/>
            <a:headEnd/>
            <a:tailEnd/>
          </a:ln>
        </p:spPr>
      </p:pic>
      <p:pic>
        <p:nvPicPr>
          <p:cNvPr id="4" name="Image 2">
            <a:extLst>
              <a:ext uri="{FF2B5EF4-FFF2-40B4-BE49-F238E27FC236}">
                <a16:creationId xmlns:a16="http://schemas.microsoft.com/office/drawing/2014/main" id="{0303F068-B446-437B-9E00-F3A3D68C11A0}"/>
              </a:ext>
            </a:extLst>
          </p:cNvPr>
          <p:cNvPicPr>
            <a:picLocks noChangeAspect="1" noChangeArrowheads="1"/>
          </p:cNvPicPr>
          <p:nvPr/>
        </p:nvPicPr>
        <p:blipFill>
          <a:blip r:embed="rId3" cstate="print"/>
          <a:srcRect/>
          <a:stretch>
            <a:fillRect/>
          </a:stretch>
        </p:blipFill>
        <p:spPr bwMode="auto">
          <a:xfrm>
            <a:off x="3933825" y="6324600"/>
            <a:ext cx="5889625" cy="412750"/>
          </a:xfrm>
          <a:prstGeom prst="rect">
            <a:avLst/>
          </a:prstGeom>
          <a:noFill/>
          <a:ln w="9525">
            <a:noFill/>
            <a:miter lim="800000"/>
            <a:headEnd/>
            <a:tailEnd/>
          </a:ln>
        </p:spPr>
      </p:pic>
      <p:pic>
        <p:nvPicPr>
          <p:cNvPr id="5" name="Image 14">
            <a:extLst>
              <a:ext uri="{FF2B5EF4-FFF2-40B4-BE49-F238E27FC236}">
                <a16:creationId xmlns:a16="http://schemas.microsoft.com/office/drawing/2014/main" id="{FB53262D-BCD2-470E-9413-5EAE1F4D7422}"/>
              </a:ext>
            </a:extLst>
          </p:cNvPr>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sp>
        <p:nvSpPr>
          <p:cNvPr id="8" name="Rectangle 7">
            <a:extLst>
              <a:ext uri="{FF2B5EF4-FFF2-40B4-BE49-F238E27FC236}">
                <a16:creationId xmlns:a16="http://schemas.microsoft.com/office/drawing/2014/main" id="{710FB754-544D-4DA5-8832-512242268E90}"/>
              </a:ext>
            </a:extLst>
          </p:cNvPr>
          <p:cNvSpPr/>
          <p:nvPr/>
        </p:nvSpPr>
        <p:spPr>
          <a:xfrm>
            <a:off x="504007" y="4169692"/>
            <a:ext cx="11183986" cy="1923604"/>
          </a:xfrm>
          <a:prstGeom prst="rect">
            <a:avLst/>
          </a:prstGeom>
        </p:spPr>
        <p:txBody>
          <a:bodyPr wrap="square">
            <a:spAutoFit/>
          </a:bodyPr>
          <a:lstStyle/>
          <a:p>
            <a:pPr>
              <a:lnSpc>
                <a:spcPct val="115000"/>
              </a:lnSpc>
              <a:spcAft>
                <a:spcPts val="0"/>
              </a:spcAft>
            </a:pPr>
            <a:r>
              <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rPr>
              <a:t>La durée du mandat est de 4 années. Les personnels élus sont rééligibles la fois suivante.</a:t>
            </a:r>
            <a:endParaRPr lang="fr-FR" sz="2800" dirty="0">
              <a:ea typeface="Calibri" panose="020F0502020204030204" pitchFamily="34" charset="0"/>
              <a:cs typeface="Times New Roman" panose="02020603050405020304" pitchFamily="18" charset="0"/>
            </a:endParaRPr>
          </a:p>
          <a:p>
            <a:pPr>
              <a:lnSpc>
                <a:spcPct val="115000"/>
              </a:lnSpc>
              <a:spcAft>
                <a:spcPts val="0"/>
              </a:spcAft>
            </a:pPr>
            <a:r>
              <a:rPr lang="fr-FR"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 L</a:t>
            </a:r>
            <a:r>
              <a:rPr lang="fr-FR" b="1" dirty="0">
                <a:solidFill>
                  <a:srgbClr val="000000"/>
                </a:solidFill>
                <a:latin typeface="Arial" panose="020B0604020202020204" pitchFamily="34" charset="0"/>
                <a:ea typeface="Times New Roman" panose="02020603050405020304" pitchFamily="18" charset="0"/>
              </a:rPr>
              <a:t>es PLP stagiaires</a:t>
            </a:r>
            <a:r>
              <a:rPr lang="fr-FR" dirty="0">
                <a:solidFill>
                  <a:srgbClr val="000000"/>
                </a:solidFill>
                <a:latin typeface="Arial" panose="020B0604020202020204" pitchFamily="34" charset="0"/>
                <a:ea typeface="Times New Roman" panose="02020603050405020304" pitchFamily="18" charset="0"/>
              </a:rPr>
              <a:t> votent deux fois pour la représentation aux CTM et CTA.   </a:t>
            </a:r>
            <a:endParaRPr lang="fr-FR" sz="3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Blip>
                <a:blip r:embed="rId5"/>
              </a:buBlip>
            </a:pPr>
            <a:r>
              <a:rPr lang="fr-FR" b="1" dirty="0">
                <a:solidFill>
                  <a:srgbClr val="000000"/>
                </a:solidFill>
                <a:latin typeface="Arial" panose="020B0604020202020204" pitchFamily="34" charset="0"/>
                <a:ea typeface="Times New Roman" panose="02020603050405020304" pitchFamily="18" charset="0"/>
              </a:rPr>
              <a:t>b. Les PLP titulaires</a:t>
            </a:r>
            <a:r>
              <a:rPr lang="fr-FR" dirty="0">
                <a:solidFill>
                  <a:srgbClr val="000000"/>
                </a:solidFill>
                <a:latin typeface="Arial" panose="020B0604020202020204" pitchFamily="34" charset="0"/>
                <a:ea typeface="Times New Roman" panose="02020603050405020304" pitchFamily="18" charset="0"/>
              </a:rPr>
              <a:t> votent quatre fois (CTM et CTA ainsi que CAPN et CAPA)</a:t>
            </a:r>
          </a:p>
          <a:p>
            <a:pPr marL="342900" lvl="0" indent="-342900">
              <a:spcAft>
                <a:spcPts val="0"/>
              </a:spcAft>
              <a:buFont typeface="Symbol" panose="05050102010706020507" pitchFamily="18" charset="2"/>
              <a:buBlip>
                <a:blip r:embed="rId5"/>
              </a:buBlip>
            </a:pPr>
            <a:r>
              <a:rPr lang="fr-FR" b="1" dirty="0">
                <a:solidFill>
                  <a:srgbClr val="000000"/>
                </a:solidFill>
                <a:latin typeface="Arial" panose="020B0604020202020204" pitchFamily="34" charset="0"/>
                <a:ea typeface="Times New Roman" panose="02020603050405020304" pitchFamily="18" charset="0"/>
              </a:rPr>
              <a:t>c. Les personnels contractuels </a:t>
            </a:r>
            <a:r>
              <a:rPr lang="fr-FR" b="1" dirty="0" err="1">
                <a:solidFill>
                  <a:srgbClr val="000000"/>
                </a:solidFill>
                <a:latin typeface="Arial" panose="020B0604020202020204" pitchFamily="34" charset="0"/>
                <a:ea typeface="Times New Roman" panose="02020603050405020304" pitchFamily="18" charset="0"/>
              </a:rPr>
              <a:t>enseignant-es</a:t>
            </a:r>
            <a:r>
              <a:rPr lang="fr-FR" b="1" dirty="0">
                <a:solidFill>
                  <a:srgbClr val="000000"/>
                </a:solidFill>
                <a:latin typeface="Arial" panose="020B0604020202020204" pitchFamily="34" charset="0"/>
                <a:ea typeface="Times New Roman" panose="02020603050405020304" pitchFamily="18" charset="0"/>
              </a:rPr>
              <a:t>, AED et AESH</a:t>
            </a:r>
            <a:r>
              <a:rPr lang="fr-FR" dirty="0">
                <a:solidFill>
                  <a:srgbClr val="000000"/>
                </a:solidFill>
                <a:latin typeface="Arial" panose="020B0604020202020204" pitchFamily="34" charset="0"/>
                <a:ea typeface="Times New Roman" panose="02020603050405020304" pitchFamily="18" charset="0"/>
              </a:rPr>
              <a:t> votent trois fois (</a:t>
            </a:r>
            <a:r>
              <a:rPr lang="fr-FR" sz="1100" dirty="0">
                <a:solidFill>
                  <a:srgbClr val="000000"/>
                </a:solidFill>
                <a:latin typeface="Arial" panose="020B0604020202020204" pitchFamily="34" charset="0"/>
                <a:ea typeface="Times New Roman" panose="02020603050405020304" pitchFamily="18" charset="0"/>
              </a:rPr>
              <a:t>CTM et CTA et CCP</a:t>
            </a:r>
            <a:r>
              <a:rPr lang="fr-FR" dirty="0">
                <a:solidFill>
                  <a:srgbClr val="000000"/>
                </a:solidFill>
                <a:latin typeface="Arial" panose="020B0604020202020204" pitchFamily="34" charset="0"/>
                <a:ea typeface="Times New Roman" panose="02020603050405020304" pitchFamily="18" charset="0"/>
              </a:rPr>
              <a:t>)</a:t>
            </a:r>
            <a:endParaRPr lang="fr-FR" sz="3200" dirty="0">
              <a:effectLst/>
              <a:latin typeface="Times New Roman" panose="02020603050405020304" pitchFamily="18" charset="0"/>
              <a:ea typeface="Times New Roman" panose="02020603050405020304" pitchFamily="18" charset="0"/>
            </a:endParaRPr>
          </a:p>
        </p:txBody>
      </p:sp>
      <p:pic>
        <p:nvPicPr>
          <p:cNvPr id="6" name="Image 5">
            <a:extLst>
              <a:ext uri="{FF2B5EF4-FFF2-40B4-BE49-F238E27FC236}">
                <a16:creationId xmlns:a16="http://schemas.microsoft.com/office/drawing/2014/main" id="{83D340DA-19DE-496C-945D-21CC63AE5773}"/>
              </a:ext>
            </a:extLst>
          </p:cNvPr>
          <p:cNvPicPr>
            <a:picLocks noChangeAspect="1"/>
          </p:cNvPicPr>
          <p:nvPr/>
        </p:nvPicPr>
        <p:blipFill>
          <a:blip r:embed="rId6"/>
          <a:stretch>
            <a:fillRect/>
          </a:stretch>
        </p:blipFill>
        <p:spPr>
          <a:xfrm>
            <a:off x="24680" y="-27384"/>
            <a:ext cx="12192000" cy="4244944"/>
          </a:xfrm>
          <a:prstGeom prst="rect">
            <a:avLst/>
          </a:prstGeom>
        </p:spPr>
      </p:pic>
    </p:spTree>
    <p:extLst>
      <p:ext uri="{BB962C8B-B14F-4D97-AF65-F5344CB8AC3E}">
        <p14:creationId xmlns:p14="http://schemas.microsoft.com/office/powerpoint/2010/main" val="369990877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E0441A7-E3A2-46E1-8E54-5E9446900F0E}"/>
              </a:ext>
            </a:extLst>
          </p:cNvPr>
          <p:cNvSpPr>
            <a:spLocks noGrp="1"/>
          </p:cNvSpPr>
          <p:nvPr>
            <p:ph type="sldNum" sz="quarter" idx="12"/>
          </p:nvPr>
        </p:nvSpPr>
        <p:spPr/>
        <p:txBody>
          <a:bodyPr/>
          <a:lstStyle/>
          <a:p>
            <a:fld id="{EF6F1DFE-CCCF-489F-96E4-7F48A647CDB8}" type="slidenum">
              <a:rPr lang="fr-FR" altLang="fr-FR" smtClean="0"/>
              <a:pPr/>
              <a:t>8</a:t>
            </a:fld>
            <a:endParaRPr lang="fr-FR" altLang="fr-FR"/>
          </a:p>
        </p:txBody>
      </p:sp>
      <p:sp>
        <p:nvSpPr>
          <p:cNvPr id="3" name="Rectangle 2">
            <a:extLst>
              <a:ext uri="{FF2B5EF4-FFF2-40B4-BE49-F238E27FC236}">
                <a16:creationId xmlns:a16="http://schemas.microsoft.com/office/drawing/2014/main" id="{CF70708D-05DE-446B-917B-F2169A009140}"/>
              </a:ext>
            </a:extLst>
          </p:cNvPr>
          <p:cNvSpPr/>
          <p:nvPr/>
        </p:nvSpPr>
        <p:spPr>
          <a:xfrm>
            <a:off x="215900" y="647700"/>
            <a:ext cx="11447463" cy="144463"/>
          </a:xfrm>
          <a:prstGeom prst="rect">
            <a:avLst/>
          </a:prstGeom>
          <a:solidFill>
            <a:srgbClr val="0066CC"/>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pic>
        <p:nvPicPr>
          <p:cNvPr id="5" name="Image 12">
            <a:extLst>
              <a:ext uri="{FF2B5EF4-FFF2-40B4-BE49-F238E27FC236}">
                <a16:creationId xmlns:a16="http://schemas.microsoft.com/office/drawing/2014/main" id="{14BA3045-82C1-4208-BD8F-99BF2483CC49}"/>
              </a:ext>
            </a:extLst>
          </p:cNvPr>
          <p:cNvPicPr>
            <a:picLocks noChangeAspect="1" noChangeArrowheads="1"/>
          </p:cNvPicPr>
          <p:nvPr/>
        </p:nvPicPr>
        <p:blipFill>
          <a:blip r:embed="rId2" cstate="print"/>
          <a:srcRect/>
          <a:stretch>
            <a:fillRect/>
          </a:stretch>
        </p:blipFill>
        <p:spPr bwMode="auto">
          <a:xfrm>
            <a:off x="306388" y="6056313"/>
            <a:ext cx="3067050" cy="693737"/>
          </a:xfrm>
          <a:prstGeom prst="rect">
            <a:avLst/>
          </a:prstGeom>
          <a:noFill/>
          <a:ln w="9525">
            <a:noFill/>
            <a:miter lim="800000"/>
            <a:headEnd/>
            <a:tailEnd/>
          </a:ln>
        </p:spPr>
      </p:pic>
      <p:pic>
        <p:nvPicPr>
          <p:cNvPr id="6" name="Image 2">
            <a:extLst>
              <a:ext uri="{FF2B5EF4-FFF2-40B4-BE49-F238E27FC236}">
                <a16:creationId xmlns:a16="http://schemas.microsoft.com/office/drawing/2014/main" id="{202EFF11-7B6D-46E1-9C78-E6F3BCBFD96D}"/>
              </a:ext>
            </a:extLst>
          </p:cNvPr>
          <p:cNvPicPr>
            <a:picLocks noChangeAspect="1" noChangeArrowheads="1"/>
          </p:cNvPicPr>
          <p:nvPr/>
        </p:nvPicPr>
        <p:blipFill>
          <a:blip r:embed="rId3" cstate="print"/>
          <a:srcRect/>
          <a:stretch>
            <a:fillRect/>
          </a:stretch>
        </p:blipFill>
        <p:spPr bwMode="auto">
          <a:xfrm>
            <a:off x="3933825" y="6324600"/>
            <a:ext cx="5889625" cy="412750"/>
          </a:xfrm>
          <a:prstGeom prst="rect">
            <a:avLst/>
          </a:prstGeom>
          <a:noFill/>
          <a:ln w="9525">
            <a:noFill/>
            <a:miter lim="800000"/>
            <a:headEnd/>
            <a:tailEnd/>
          </a:ln>
        </p:spPr>
      </p:pic>
      <p:pic>
        <p:nvPicPr>
          <p:cNvPr id="7" name="Image 14">
            <a:extLst>
              <a:ext uri="{FF2B5EF4-FFF2-40B4-BE49-F238E27FC236}">
                <a16:creationId xmlns:a16="http://schemas.microsoft.com/office/drawing/2014/main" id="{6AB0834C-AB7E-47B3-905C-938DD90FDD48}"/>
              </a:ext>
            </a:extLst>
          </p:cNvPr>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sp>
        <p:nvSpPr>
          <p:cNvPr id="8" name="ZoneTexte 7">
            <a:extLst>
              <a:ext uri="{FF2B5EF4-FFF2-40B4-BE49-F238E27FC236}">
                <a16:creationId xmlns:a16="http://schemas.microsoft.com/office/drawing/2014/main" id="{00F8E317-3F3F-4D0A-84E1-16844F6C18DA}"/>
              </a:ext>
            </a:extLst>
          </p:cNvPr>
          <p:cNvSpPr txBox="1"/>
          <p:nvPr/>
        </p:nvSpPr>
        <p:spPr>
          <a:xfrm>
            <a:off x="1202011" y="2713356"/>
            <a:ext cx="10330113" cy="68072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4000" b="1" dirty="0">
                <a:solidFill>
                  <a:srgbClr val="FF0000"/>
                </a:solidFill>
                <a:latin typeface="Arial" pitchFamily="18"/>
                <a:ea typeface="Microsoft YaHei" pitchFamily="2"/>
                <a:cs typeface="Arial" pitchFamily="2"/>
              </a:rPr>
              <a:t>A quoi servent les différentes instances?</a:t>
            </a:r>
          </a:p>
        </p:txBody>
      </p:sp>
    </p:spTree>
    <p:extLst>
      <p:ext uri="{BB962C8B-B14F-4D97-AF65-F5344CB8AC3E}">
        <p14:creationId xmlns:p14="http://schemas.microsoft.com/office/powerpoint/2010/main" val="9415738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AAEE8E6-D40B-4CE2-9399-1DFA5F3F8CCF}"/>
              </a:ext>
            </a:extLst>
          </p:cNvPr>
          <p:cNvSpPr>
            <a:spLocks noGrp="1"/>
          </p:cNvSpPr>
          <p:nvPr>
            <p:ph type="sldNum" sz="quarter" idx="12"/>
          </p:nvPr>
        </p:nvSpPr>
        <p:spPr/>
        <p:txBody>
          <a:bodyPr/>
          <a:lstStyle/>
          <a:p>
            <a:fld id="{EF6F1DFE-CCCF-489F-96E4-7F48A647CDB8}" type="slidenum">
              <a:rPr lang="fr-FR" altLang="fr-FR" smtClean="0"/>
              <a:pPr/>
              <a:t>9</a:t>
            </a:fld>
            <a:endParaRPr lang="fr-FR" altLang="fr-FR"/>
          </a:p>
        </p:txBody>
      </p:sp>
      <p:pic>
        <p:nvPicPr>
          <p:cNvPr id="3" name="Image 12">
            <a:extLst>
              <a:ext uri="{FF2B5EF4-FFF2-40B4-BE49-F238E27FC236}">
                <a16:creationId xmlns:a16="http://schemas.microsoft.com/office/drawing/2014/main" id="{5436413F-CC12-4C12-A893-DBF44AD632C8}"/>
              </a:ext>
            </a:extLst>
          </p:cNvPr>
          <p:cNvPicPr>
            <a:picLocks noChangeAspect="1" noChangeArrowheads="1"/>
          </p:cNvPicPr>
          <p:nvPr/>
        </p:nvPicPr>
        <p:blipFill>
          <a:blip r:embed="rId2" cstate="print"/>
          <a:srcRect/>
          <a:stretch>
            <a:fillRect/>
          </a:stretch>
        </p:blipFill>
        <p:spPr bwMode="auto">
          <a:xfrm>
            <a:off x="306388" y="6056313"/>
            <a:ext cx="3067050" cy="693737"/>
          </a:xfrm>
          <a:prstGeom prst="rect">
            <a:avLst/>
          </a:prstGeom>
          <a:noFill/>
          <a:ln w="9525">
            <a:noFill/>
            <a:miter lim="800000"/>
            <a:headEnd/>
            <a:tailEnd/>
          </a:ln>
        </p:spPr>
      </p:pic>
      <p:pic>
        <p:nvPicPr>
          <p:cNvPr id="4" name="Image 2">
            <a:extLst>
              <a:ext uri="{FF2B5EF4-FFF2-40B4-BE49-F238E27FC236}">
                <a16:creationId xmlns:a16="http://schemas.microsoft.com/office/drawing/2014/main" id="{1846E369-D372-4D32-A1E4-B0642F14EC4D}"/>
              </a:ext>
            </a:extLst>
          </p:cNvPr>
          <p:cNvPicPr>
            <a:picLocks noChangeAspect="1" noChangeArrowheads="1"/>
          </p:cNvPicPr>
          <p:nvPr/>
        </p:nvPicPr>
        <p:blipFill>
          <a:blip r:embed="rId3" cstate="print"/>
          <a:srcRect/>
          <a:stretch>
            <a:fillRect/>
          </a:stretch>
        </p:blipFill>
        <p:spPr bwMode="auto">
          <a:xfrm>
            <a:off x="3933825" y="6324600"/>
            <a:ext cx="5889625" cy="412750"/>
          </a:xfrm>
          <a:prstGeom prst="rect">
            <a:avLst/>
          </a:prstGeom>
          <a:noFill/>
          <a:ln w="9525">
            <a:noFill/>
            <a:miter lim="800000"/>
            <a:headEnd/>
            <a:tailEnd/>
          </a:ln>
        </p:spPr>
      </p:pic>
      <p:pic>
        <p:nvPicPr>
          <p:cNvPr id="5" name="Image 14">
            <a:extLst>
              <a:ext uri="{FF2B5EF4-FFF2-40B4-BE49-F238E27FC236}">
                <a16:creationId xmlns:a16="http://schemas.microsoft.com/office/drawing/2014/main" id="{AF5F0A3C-F52A-438B-B10F-CAA06A7EE9EB}"/>
              </a:ext>
            </a:extLst>
          </p:cNvPr>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sp>
        <p:nvSpPr>
          <p:cNvPr id="6" name="Rectangle 5">
            <a:extLst>
              <a:ext uri="{FF2B5EF4-FFF2-40B4-BE49-F238E27FC236}">
                <a16:creationId xmlns:a16="http://schemas.microsoft.com/office/drawing/2014/main" id="{1E7F3535-A90F-4D56-931F-7DF32FE63DEF}"/>
              </a:ext>
            </a:extLst>
          </p:cNvPr>
          <p:cNvSpPr/>
          <p:nvPr/>
        </p:nvSpPr>
        <p:spPr>
          <a:xfrm>
            <a:off x="1055440" y="476672"/>
            <a:ext cx="9793088" cy="852734"/>
          </a:xfrm>
          <a:prstGeom prst="rect">
            <a:avLst/>
          </a:prstGeom>
        </p:spPr>
        <p:txBody>
          <a:bodyPr wrap="square">
            <a:spAutoFit/>
          </a:bodyPr>
          <a:lstStyle/>
          <a:p>
            <a:pPr algn="ctr">
              <a:lnSpc>
                <a:spcPct val="115000"/>
              </a:lnSpc>
              <a:spcAft>
                <a:spcPts val="0"/>
              </a:spcAft>
            </a:pPr>
            <a:r>
              <a:rPr lang="fr-FR"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Le CTM </a:t>
            </a:r>
            <a:r>
              <a:rPr lang="fr-FR" b="1" dirty="0">
                <a:solidFill>
                  <a:srgbClr val="FF0000"/>
                </a:solidFill>
                <a:latin typeface="Arial" panose="020B0604020202020204" pitchFamily="34" charset="0"/>
                <a:ea typeface="Calibri" panose="020F0502020204030204" pitchFamily="34" charset="0"/>
                <a:cs typeface="Times New Roman" panose="02020603050405020304" pitchFamily="18" charset="0"/>
              </a:rPr>
              <a:t>(Comité Technique Ministériel) 15 représentants y siègeront.</a:t>
            </a:r>
            <a:endParaRPr lang="fr-FR" sz="2800" dirty="0">
              <a:solidFill>
                <a:srgbClr val="FF0000"/>
              </a:solidFill>
              <a:ea typeface="Calibri" panose="020F0502020204030204" pitchFamily="34" charset="0"/>
              <a:cs typeface="Times New Roman" panose="02020603050405020304" pitchFamily="18" charset="0"/>
            </a:endParaRPr>
          </a:p>
          <a:p>
            <a:pPr>
              <a:lnSpc>
                <a:spcPct val="115000"/>
              </a:lnSpc>
              <a:spcAft>
                <a:spcPts val="0"/>
              </a:spcAft>
            </a:pPr>
            <a:r>
              <a:rPr lang="fr-FR" sz="16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composition actuelle :  FSU(6) ; UNSA(4) ; FO(2) ; CFDT(1) ; CGT(1) ; SNALC (1)  </a:t>
            </a:r>
            <a:endParaRPr lang="fr-FR" sz="2800" dirty="0">
              <a:solidFill>
                <a:srgbClr val="FF0000"/>
              </a:solidFill>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21B8E2F-9C0E-4BD9-A488-0FF534E3C7F9}"/>
              </a:ext>
            </a:extLst>
          </p:cNvPr>
          <p:cNvSpPr/>
          <p:nvPr/>
        </p:nvSpPr>
        <p:spPr>
          <a:xfrm>
            <a:off x="1055440" y="1073868"/>
            <a:ext cx="9289032" cy="4781052"/>
          </a:xfrm>
          <a:prstGeom prst="rect">
            <a:avLst/>
          </a:prstGeom>
        </p:spPr>
        <p:txBody>
          <a:bodyPr wrap="square">
            <a:spAutoFit/>
          </a:bodyPr>
          <a:lstStyle/>
          <a:p>
            <a:pPr>
              <a:lnSpc>
                <a:spcPct val="115000"/>
              </a:lnSpc>
              <a:spcAft>
                <a:spcPts val="0"/>
              </a:spcAft>
            </a:pPr>
            <a:endParaRPr lang="fr-FR" b="1" dirty="0">
              <a:solidFill>
                <a:srgbClr val="00B050"/>
              </a:solidFill>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b="1" dirty="0">
                <a:solidFill>
                  <a:srgbClr val="00B050"/>
                </a:solidFill>
                <a:latin typeface="Arial" panose="020B0604020202020204" pitchFamily="34" charset="0"/>
                <a:ea typeface="Calibri" panose="020F0502020204030204" pitchFamily="34" charset="0"/>
                <a:cs typeface="Times New Roman" panose="02020603050405020304" pitchFamily="18" charset="0"/>
              </a:rPr>
              <a:t>Il est consulté sur ce qui est relatif :</a:t>
            </a:r>
            <a:endParaRPr lang="fr-FR" sz="3200" dirty="0">
              <a:solidFill>
                <a:srgbClr val="00B050"/>
              </a:solidFill>
              <a:ea typeface="Calibri" panose="020F0502020204030204" pitchFamily="34" charset="0"/>
              <a:cs typeface="Times New Roman" panose="02020603050405020304" pitchFamily="18" charset="0"/>
            </a:endParaRPr>
          </a:p>
          <a:p>
            <a:pPr>
              <a:lnSpc>
                <a:spcPct val="115000"/>
              </a:lnSpc>
              <a:spcAft>
                <a:spcPts val="0"/>
              </a:spcAft>
            </a:pPr>
            <a:r>
              <a:rPr lang="fr-FR" b="1" dirty="0">
                <a:latin typeface="Arial" panose="020B0604020202020204" pitchFamily="34" charset="0"/>
                <a:ea typeface="Calibri" panose="020F0502020204030204" pitchFamily="34" charset="0"/>
                <a:cs typeface="Times New Roman" panose="02020603050405020304" pitchFamily="18" charset="0"/>
              </a:rPr>
              <a:t> </a:t>
            </a:r>
            <a:r>
              <a:rPr lang="fr-FR" dirty="0">
                <a:latin typeface="+mn-lt"/>
                <a:ea typeface="Calibri" panose="020F0502020204030204" pitchFamily="34" charset="0"/>
                <a:cs typeface="Times New Roman" panose="02020603050405020304" pitchFamily="18" charset="0"/>
              </a:rPr>
              <a:t> - </a:t>
            </a:r>
            <a:r>
              <a:rPr lang="fr-FR" dirty="0">
                <a:latin typeface="+mn-lt"/>
                <a:ea typeface="Times New Roman" panose="02020603050405020304" pitchFamily="18" charset="0"/>
                <a:cs typeface="Times New Roman" panose="02020603050405020304" pitchFamily="18" charset="0"/>
              </a:rPr>
              <a:t>à l’organisation et au fonctionnement des administrations, établissements ou services</a:t>
            </a:r>
            <a:endParaRPr lang="fr-FR" dirty="0">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fr-FR" dirty="0">
                <a:latin typeface="+mn-lt"/>
                <a:ea typeface="Times New Roman" panose="02020603050405020304" pitchFamily="18" charset="0"/>
                <a:cs typeface="Times New Roman" panose="02020603050405020304" pitchFamily="18" charset="0"/>
              </a:rPr>
              <a:t>- à la gestion prévisionnelle des effectifs, des emplois et des compétences</a:t>
            </a:r>
            <a:endParaRPr lang="fr-FR" dirty="0">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fr-FR" dirty="0">
                <a:latin typeface="+mn-lt"/>
                <a:ea typeface="Times New Roman" panose="02020603050405020304" pitchFamily="18" charset="0"/>
                <a:cs typeface="Times New Roman" panose="02020603050405020304" pitchFamily="18" charset="0"/>
              </a:rPr>
              <a:t>aux règles statutaires et aux règles relatives à l’échelonnement indiciaire</a:t>
            </a:r>
            <a:endParaRPr lang="fr-FR" dirty="0">
              <a:latin typeface="+mn-lt"/>
              <a:ea typeface="Calibri" panose="020F0502020204030204" pitchFamily="34" charset="0"/>
              <a:cs typeface="Times New Roman" panose="02020603050405020304" pitchFamily="18" charset="0"/>
            </a:endParaRPr>
          </a:p>
          <a:p>
            <a:pPr>
              <a:lnSpc>
                <a:spcPct val="115000"/>
              </a:lnSpc>
              <a:spcAft>
                <a:spcPts val="0"/>
              </a:spcAft>
            </a:pPr>
            <a:endParaRPr lang="fr-FR" dirty="0">
              <a:latin typeface="+mn-lt"/>
              <a:ea typeface="Times New Roman" panose="02020603050405020304" pitchFamily="18" charset="0"/>
              <a:cs typeface="Times New Roman" panose="02020603050405020304" pitchFamily="18" charset="0"/>
            </a:endParaRPr>
          </a:p>
          <a:p>
            <a:pPr>
              <a:lnSpc>
                <a:spcPct val="115000"/>
              </a:lnSpc>
              <a:spcAft>
                <a:spcPts val="0"/>
              </a:spcAft>
            </a:pPr>
            <a:r>
              <a:rPr lang="fr-FR" dirty="0">
                <a:latin typeface="+mn-lt"/>
                <a:ea typeface="Times New Roman" panose="02020603050405020304" pitchFamily="18" charset="0"/>
                <a:cs typeface="Times New Roman" panose="02020603050405020304" pitchFamily="18" charset="0"/>
              </a:rPr>
              <a:t>- aux évolutions technologiques et de méthodes de travail des administrations, établissements ou services et leur incidence sur les personnels</a:t>
            </a:r>
            <a:endParaRPr lang="fr-FR" dirty="0">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fr-FR" dirty="0">
                <a:latin typeface="+mn-lt"/>
                <a:ea typeface="Times New Roman" panose="02020603050405020304" pitchFamily="18" charset="0"/>
                <a:cs typeface="Times New Roman" panose="02020603050405020304" pitchFamily="18" charset="0"/>
              </a:rPr>
              <a:t>- aux grandes orientations en matière de politique indemnitaire et de critères de répartition y afférents</a:t>
            </a:r>
            <a:endParaRPr lang="fr-FR" dirty="0">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fr-FR" dirty="0">
                <a:latin typeface="+mn-lt"/>
                <a:ea typeface="Times New Roman" panose="02020603050405020304" pitchFamily="18" charset="0"/>
                <a:cs typeface="Times New Roman" panose="02020603050405020304" pitchFamily="18" charset="0"/>
              </a:rPr>
              <a:t>- à la formation et au développement des compétences et qualifications professionnelles</a:t>
            </a:r>
            <a:endParaRPr lang="fr-FR" dirty="0">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fr-FR" dirty="0">
                <a:latin typeface="+mn-lt"/>
                <a:ea typeface="Times New Roman" panose="02020603050405020304" pitchFamily="18" charset="0"/>
                <a:cs typeface="Times New Roman" panose="02020603050405020304" pitchFamily="18" charset="0"/>
              </a:rPr>
              <a:t>- à l’insertion professionnelle</a:t>
            </a:r>
            <a:endParaRPr lang="fr-FR" dirty="0">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fr-FR" dirty="0">
                <a:latin typeface="+mn-lt"/>
                <a:ea typeface="Times New Roman" panose="02020603050405020304" pitchFamily="18" charset="0"/>
                <a:cs typeface="Times New Roman" panose="02020603050405020304" pitchFamily="18" charset="0"/>
              </a:rPr>
              <a:t>- à l’égalité professionnelle, la parité et la lutte contre toutes les discriminations</a:t>
            </a:r>
            <a:endParaRPr lang="fr-FR"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fr-FR" b="1" dirty="0">
                <a:latin typeface="+mn-lt"/>
                <a:ea typeface="Calibri" panose="020F0502020204030204" pitchFamily="34" charset="0"/>
                <a:cs typeface="Times New Roman" panose="02020603050405020304" pitchFamily="18" charset="0"/>
              </a:rPr>
              <a:t> </a:t>
            </a:r>
            <a:endParaRPr lang="fr-FR"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2238901"/>
      </p:ext>
    </p:extLst>
  </p:cSld>
  <p:clrMapOvr>
    <a:masterClrMapping/>
  </p:clrMapOvr>
  <p:transition/>
</p:sld>
</file>

<file path=ppt/theme/theme1.xml><?xml version="1.0" encoding="utf-8"?>
<a:theme xmlns:a="http://schemas.openxmlformats.org/drawingml/2006/main" name="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1725</TotalTime>
  <Words>632</Words>
  <Application>Microsoft Office PowerPoint</Application>
  <PresentationFormat>Grand écran</PresentationFormat>
  <Paragraphs>268</Paragraphs>
  <Slides>14</Slides>
  <Notes>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14</vt:i4>
      </vt:variant>
    </vt:vector>
  </HeadingPairs>
  <TitlesOfParts>
    <vt:vector size="24" baseType="lpstr">
      <vt:lpstr>Microsoft YaHei</vt:lpstr>
      <vt:lpstr>Arial</vt:lpstr>
      <vt:lpstr>Calibri</vt:lpstr>
      <vt:lpstr>Calibri Light</vt:lpstr>
      <vt:lpstr>Lucida Sans Unicode</vt:lpstr>
      <vt:lpstr>StarSymbol</vt:lpstr>
      <vt:lpstr>Symbol</vt:lpstr>
      <vt:lpstr>Tahoma</vt:lpstr>
      <vt:lpstr>Times New Roman</vt:lpstr>
      <vt:lpstr>Standard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Franck</dc:creator>
  <cp:lastModifiedBy>GUYON Olivier</cp:lastModifiedBy>
  <cp:revision>186</cp:revision>
  <dcterms:modified xsi:type="dcterms:W3CDTF">2018-11-22T08:39:51Z</dcterms:modified>
</cp:coreProperties>
</file>